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36"/>
  </p:notesMasterIdLst>
  <p:sldIdLst>
    <p:sldId id="256" r:id="rId5"/>
    <p:sldId id="258" r:id="rId6"/>
    <p:sldId id="299" r:id="rId7"/>
    <p:sldId id="276" r:id="rId8"/>
    <p:sldId id="278" r:id="rId9"/>
    <p:sldId id="280" r:id="rId10"/>
    <p:sldId id="281" r:id="rId11"/>
    <p:sldId id="283" r:id="rId12"/>
    <p:sldId id="288" r:id="rId13"/>
    <p:sldId id="308" r:id="rId14"/>
    <p:sldId id="309" r:id="rId15"/>
    <p:sldId id="289" r:id="rId16"/>
    <p:sldId id="312" r:id="rId17"/>
    <p:sldId id="311" r:id="rId18"/>
    <p:sldId id="310" r:id="rId19"/>
    <p:sldId id="313" r:id="rId20"/>
    <p:sldId id="314" r:id="rId21"/>
    <p:sldId id="315" r:id="rId22"/>
    <p:sldId id="300" r:id="rId23"/>
    <p:sldId id="301" r:id="rId24"/>
    <p:sldId id="302" r:id="rId25"/>
    <p:sldId id="303" r:id="rId26"/>
    <p:sldId id="304" r:id="rId27"/>
    <p:sldId id="306" r:id="rId28"/>
    <p:sldId id="307" r:id="rId29"/>
    <p:sldId id="285" r:id="rId30"/>
    <p:sldId id="284" r:id="rId31"/>
    <p:sldId id="290" r:id="rId32"/>
    <p:sldId id="286" r:id="rId33"/>
    <p:sldId id="287" r:id="rId34"/>
    <p:sldId id="275"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593A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76CFD36-FE9D-6537-5CC9-8153B3E14105}" v="318" dt="2024-01-09T16:45:37.878"/>
    <p1510:client id="{ABF3724E-270F-B5AA-7210-4CA6AD0A45C4}" v="32" dt="2024-01-09T17:04:32.347"/>
    <p1510:client id="{F2BFFCA5-5BD6-4BD4-BD2A-48A6A76B626E}" v="1029" dt="2024-01-09T15:14:33.54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543"/>
    <p:restoredTop sz="94718"/>
  </p:normalViewPr>
  <p:slideViewPr>
    <p:cSldViewPr snapToGrid="0">
      <p:cViewPr varScale="1">
        <p:scale>
          <a:sx n="62" d="100"/>
          <a:sy n="62" d="100"/>
        </p:scale>
        <p:origin x="1076" y="44"/>
      </p:cViewPr>
      <p:guideLst/>
    </p:cSldViewPr>
  </p:slideViewPr>
  <p:notesTextViewPr>
    <p:cViewPr>
      <p:scale>
        <a:sx n="1" d="1"/>
        <a:sy n="1" d="1"/>
      </p:scale>
      <p:origin x="0" y="0"/>
    </p:cViewPr>
  </p:notesTextViewPr>
  <p:sorterViewPr>
    <p:cViewPr>
      <p:scale>
        <a:sx n="126" d="100"/>
        <a:sy n="12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viewProps" Target="viewProps.xml"/><Relationship Id="rId21" Type="http://schemas.openxmlformats.org/officeDocument/2006/relationships/slide" Target="slides/slide17.xml"/><Relationship Id="rId34" Type="http://schemas.openxmlformats.org/officeDocument/2006/relationships/slide" Target="slides/slide30.xml"/><Relationship Id="rId42" Type="http://schemas.microsoft.com/office/2015/10/relationships/revisionInfo" Target="revisionInfo.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commentAuthors" Target="commentAuthors.xml"/><Relationship Id="rId40"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microsoft.com/office/2018/10/relationships/authors" Target="author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jpeg>
</file>

<file path=ppt/media/image15.png>
</file>

<file path=ppt/media/image16.jpeg>
</file>

<file path=ppt/media/image17.png>
</file>

<file path=ppt/media/image18.png>
</file>

<file path=ppt/media/image19.png>
</file>

<file path=ppt/media/image2.pn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487ADD9-2083-264C-A652-8D52D02F7E72}" type="datetimeFigureOut">
              <a:rPr lang="en-US" smtClean="0"/>
              <a:t>2/13/2024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7DC217-DF71-1A49-B3EA-559F1F43B0FF}" type="slidenum">
              <a:rPr lang="en-US" smtClean="0"/>
              <a:t>‹#›</a:t>
            </a:fld>
            <a:endParaRPr lang="en-US" dirty="0"/>
          </a:p>
        </p:txBody>
      </p:sp>
    </p:spTree>
    <p:extLst>
      <p:ext uri="{BB962C8B-B14F-4D97-AF65-F5344CB8AC3E}">
        <p14:creationId xmlns:p14="http://schemas.microsoft.com/office/powerpoint/2010/main" val="28464252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1167493" y="1122363"/>
            <a:ext cx="7096933" cy="2387600"/>
          </a:xfrm>
        </p:spPr>
        <p:txBody>
          <a:bodyPr anchor="b">
            <a:noAutofit/>
          </a:bodyPr>
          <a:lstStyle>
            <a:lvl1pPr algn="l">
              <a:defRPr sz="6000" b="1">
                <a:latin typeface="+mj-lt"/>
              </a:defRPr>
            </a:lvl1pPr>
          </a:lstStyle>
          <a:p>
            <a:r>
              <a:rPr lang="en-US" dirty="0"/>
              <a:t>Click to edit Master title style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1167493" y="3602038"/>
            <a:ext cx="9500507" cy="806675"/>
          </a:xfrm>
        </p:spPr>
        <p:txBody>
          <a:bodyPr>
            <a:noAutofit/>
          </a:bodyPr>
          <a:lstStyle>
            <a:lvl1pPr marL="0" indent="0" algn="l">
              <a:buNone/>
              <a:defRPr sz="32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Rectangle 3">
            <a:extLst>
              <a:ext uri="{FF2B5EF4-FFF2-40B4-BE49-F238E27FC236}">
                <a16:creationId xmlns:a16="http://schemas.microsoft.com/office/drawing/2014/main" id="{9AC79249-FDC0-364D-A734-AE1DE1605D28}"/>
              </a:ext>
            </a:extLst>
          </p:cNvPr>
          <p:cNvSpPr/>
          <p:nvPr userDrawn="1"/>
        </p:nvSpPr>
        <p:spPr>
          <a:xfrm>
            <a:off x="0" y="4572000"/>
            <a:ext cx="12192000" cy="2286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Oval 4">
            <a:extLst>
              <a:ext uri="{FF2B5EF4-FFF2-40B4-BE49-F238E27FC236}">
                <a16:creationId xmlns:a16="http://schemas.microsoft.com/office/drawing/2014/main" id="{902465C8-266D-104C-9C49-323DF4A8277E}"/>
              </a:ext>
            </a:extLst>
          </p:cNvPr>
          <p:cNvSpPr/>
          <p:nvPr userDrawn="1"/>
        </p:nvSpPr>
        <p:spPr>
          <a:xfrm>
            <a:off x="583746" y="4960030"/>
            <a:ext cx="1551214" cy="1551214"/>
          </a:xfrm>
          <a:prstGeom prst="ellipse">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Freeform 10">
            <a:extLst>
              <a:ext uri="{FF2B5EF4-FFF2-40B4-BE49-F238E27FC236}">
                <a16:creationId xmlns:a16="http://schemas.microsoft.com/office/drawing/2014/main" id="{37979A1C-BF60-B345-A664-2E4F7A3461EB}"/>
              </a:ext>
            </a:extLst>
          </p:cNvPr>
          <p:cNvSpPr/>
          <p:nvPr userDrawn="1"/>
        </p:nvSpPr>
        <p:spPr>
          <a:xfrm>
            <a:off x="1" y="4571999"/>
            <a:ext cx="1118508" cy="1118508"/>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Freeform 8">
            <a:extLst>
              <a:ext uri="{FF2B5EF4-FFF2-40B4-BE49-F238E27FC236}">
                <a16:creationId xmlns:a16="http://schemas.microsoft.com/office/drawing/2014/main" id="{58080B3E-915C-2D4C-8608-596E1BFD6387}"/>
              </a:ext>
            </a:extLst>
          </p:cNvPr>
          <p:cNvSpPr/>
          <p:nvPr userDrawn="1"/>
        </p:nvSpPr>
        <p:spPr>
          <a:xfrm>
            <a:off x="1" y="5739492"/>
            <a:ext cx="1118508" cy="1118508"/>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6" name="Group 5">
            <a:extLst>
              <a:ext uri="{FF2B5EF4-FFF2-40B4-BE49-F238E27FC236}">
                <a16:creationId xmlns:a16="http://schemas.microsoft.com/office/drawing/2014/main" id="{F15FBB50-09C8-B64E-AE57-67C5E70810CB}"/>
              </a:ext>
            </a:extLst>
          </p:cNvPr>
          <p:cNvGrpSpPr/>
          <p:nvPr userDrawn="1"/>
        </p:nvGrpSpPr>
        <p:grpSpPr>
          <a:xfrm>
            <a:off x="8264427" y="-3419"/>
            <a:ext cx="3927573" cy="3165022"/>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2" name="Freeform 21">
            <a:extLst>
              <a:ext uri="{FF2B5EF4-FFF2-40B4-BE49-F238E27FC236}">
                <a16:creationId xmlns:a16="http://schemas.microsoft.com/office/drawing/2014/main" id="{BC68F289-2744-2F48-893A-3F17911625C8}"/>
              </a:ext>
            </a:extLst>
          </p:cNvPr>
          <p:cNvSpPr/>
          <p:nvPr userDrawn="1"/>
        </p:nvSpPr>
        <p:spPr>
          <a:xfrm>
            <a:off x="0" y="-1"/>
            <a:ext cx="1167493" cy="1167493"/>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9E240E8A-950E-7946-826C-415CB5DACA43}"/>
              </a:ext>
            </a:extLst>
          </p:cNvPr>
          <p:cNvSpPr/>
          <p:nvPr userDrawn="1"/>
        </p:nvSpPr>
        <p:spPr>
          <a:xfrm>
            <a:off x="11024507" y="4580708"/>
            <a:ext cx="1167493" cy="2277292"/>
          </a:xfrm>
          <a:custGeom>
            <a:avLst/>
            <a:gdLst>
              <a:gd name="connsiteX0" fmla="*/ 1167473 w 1167493"/>
              <a:gd name="connsiteY0" fmla="*/ 0 h 2272167"/>
              <a:gd name="connsiteX1" fmla="*/ 1167493 w 1167493"/>
              <a:gd name="connsiteY1" fmla="*/ 0 h 2272167"/>
              <a:gd name="connsiteX2" fmla="*/ 1167493 w 1167493"/>
              <a:gd name="connsiteY2" fmla="*/ 492960 h 2272167"/>
              <a:gd name="connsiteX3" fmla="*/ 1167493 w 1167493"/>
              <a:gd name="connsiteY3" fmla="*/ 720385 h 2272167"/>
              <a:gd name="connsiteX4" fmla="*/ 1167493 w 1167493"/>
              <a:gd name="connsiteY4" fmla="*/ 2272167 h 2272167"/>
              <a:gd name="connsiteX5" fmla="*/ 0 w 1167493"/>
              <a:gd name="connsiteY5" fmla="*/ 2272167 h 2272167"/>
              <a:gd name="connsiteX6" fmla="*/ 0 w 1167493"/>
              <a:gd name="connsiteY6" fmla="*/ 1898074 h 2272167"/>
              <a:gd name="connsiteX7" fmla="*/ 0 w 1167493"/>
              <a:gd name="connsiteY7" fmla="*/ 1271597 h 2272167"/>
              <a:gd name="connsiteX8" fmla="*/ 0 w 1167493"/>
              <a:gd name="connsiteY8" fmla="*/ 1177688 h 2272167"/>
              <a:gd name="connsiteX9" fmla="*/ 1048124 w 1167493"/>
              <a:gd name="connsiteY9" fmla="*/ 6080 h 2272167"/>
              <a:gd name="connsiteX10" fmla="*/ 1167473 w 1167493"/>
              <a:gd name="connsiteY10" fmla="*/ 0 h 2272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67493" h="2272167">
                <a:moveTo>
                  <a:pt x="1167473" y="0"/>
                </a:moveTo>
                <a:lnTo>
                  <a:pt x="1167493" y="0"/>
                </a:lnTo>
                <a:lnTo>
                  <a:pt x="1167493" y="492960"/>
                </a:lnTo>
                <a:lnTo>
                  <a:pt x="1167493" y="720385"/>
                </a:lnTo>
                <a:lnTo>
                  <a:pt x="1167493" y="2272167"/>
                </a:lnTo>
                <a:lnTo>
                  <a:pt x="0" y="2272167"/>
                </a:lnTo>
                <a:lnTo>
                  <a:pt x="0" y="1898074"/>
                </a:lnTo>
                <a:lnTo>
                  <a:pt x="0" y="1271597"/>
                </a:lnTo>
                <a:lnTo>
                  <a:pt x="0" y="1177688"/>
                </a:lnTo>
                <a:cubicBezTo>
                  <a:pt x="0" y="567919"/>
                  <a:pt x="459408" y="66389"/>
                  <a:pt x="1048124" y="6080"/>
                </a:cubicBezTo>
                <a:lnTo>
                  <a:pt x="1167473"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Timeline">
    <p:bg>
      <p:bgPr>
        <a:solidFill>
          <a:schemeClr val="accent1"/>
        </a:solidFill>
        <a:effectLst/>
      </p:bgPr>
    </p:bg>
    <p:spTree>
      <p:nvGrpSpPr>
        <p:cNvPr id="1" name=""/>
        <p:cNvGrpSpPr/>
        <p:nvPr/>
      </p:nvGrpSpPr>
      <p:grpSpPr>
        <a:xfrm>
          <a:off x="0" y="0"/>
          <a:ext cx="0" cy="0"/>
          <a:chOff x="0" y="0"/>
          <a:chExt cx="0" cy="0"/>
        </a:xfrm>
      </p:grpSpPr>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rot="5400000" flipH="1">
            <a:off x="1"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solidFill>
                  <a:schemeClr val="bg1"/>
                </a:solidFill>
                <a:latin typeface="+mj-lt"/>
              </a:defRPr>
            </a:lvl1pPr>
          </a:lstStyle>
          <a:p>
            <a:r>
              <a:rPr lang="en-US" dirty="0"/>
              <a:t>Click to edit Master title style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087561"/>
            <a:ext cx="9779182" cy="3366815"/>
          </a:xfrm>
        </p:spPr>
        <p:txBody>
          <a:bodyPr>
            <a:noAutofit/>
          </a:bodyPr>
          <a:lstStyle>
            <a:lvl1pPr marL="0" indent="0">
              <a:buNone/>
              <a:defRPr>
                <a:solidFill>
                  <a:schemeClr val="bg1"/>
                </a:solidFill>
                <a:latin typeface="+mn-lt"/>
              </a:defRPr>
            </a:lvl1pPr>
            <a:lvl2pPr marL="457200" indent="0">
              <a:buNone/>
              <a:defRPr>
                <a:solidFill>
                  <a:schemeClr val="bg1"/>
                </a:solidFill>
                <a:latin typeface="+mn-lt"/>
              </a:defRPr>
            </a:lvl2pPr>
            <a:lvl3pPr marL="914400" indent="0">
              <a:buNone/>
              <a:defRPr>
                <a:solidFill>
                  <a:schemeClr val="bg1"/>
                </a:solidFill>
                <a:latin typeface="+mn-lt"/>
              </a:defRPr>
            </a:lvl3pPr>
            <a:lvl4pPr marL="1371600" indent="0">
              <a:buNone/>
              <a:defRPr>
                <a:solidFill>
                  <a:schemeClr val="bg1"/>
                </a:solidFill>
                <a:latin typeface="+mn-lt"/>
              </a:defRPr>
            </a:lvl4pPr>
            <a:lvl5pPr marL="1828800" indent="0">
              <a:buNone/>
              <a:defRPr>
                <a:solidFill>
                  <a:schemeClr val="bg1"/>
                </a:solidFill>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01018"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fld id="{AE46C21D-EBB5-4F3D-B06D-166777189317}" type="datetime1">
              <a:rPr lang="en-US" smtClean="0"/>
              <a:t>2/13/2024</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2"/>
                </a:solidFill>
                <a:latin typeface="+mn-lt"/>
              </a:defRPr>
            </a:lvl1pPr>
          </a:lstStyle>
          <a:p>
            <a:r>
              <a:rPr lang="en-US" dirty="0"/>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5692755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2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dirty="0"/>
              <a:t>Click to edit Master title style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528203"/>
            <a:ext cx="4663440"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 name="Freeform 5">
            <a:extLst>
              <a:ext uri="{FF2B5EF4-FFF2-40B4-BE49-F238E27FC236}">
                <a16:creationId xmlns:a16="http://schemas.microsoft.com/office/drawing/2014/main" id="{D11C9832-A021-954E-A34F-2988D1189AE9}"/>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9" name="Group 8">
            <a:extLst>
              <a:ext uri="{FF2B5EF4-FFF2-40B4-BE49-F238E27FC236}">
                <a16:creationId xmlns:a16="http://schemas.microsoft.com/office/drawing/2014/main" id="{9861BC34-DFBF-2D4F-B463-FCFBC08391FF}"/>
              </a:ext>
            </a:extLst>
          </p:cNvPr>
          <p:cNvGrpSpPr/>
          <p:nvPr userDrawn="1"/>
        </p:nvGrpSpPr>
        <p:grpSpPr>
          <a:xfrm>
            <a:off x="8082092"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fld id="{1DFFEA26-EB1D-498C-95CD-1ECE586790AA}" type="datetime1">
              <a:rPr lang="en-US" smtClean="0"/>
              <a:t>2/13/2024</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
        <p:nvSpPr>
          <p:cNvPr id="13" name="Content Placeholder 2">
            <a:extLst>
              <a:ext uri="{FF2B5EF4-FFF2-40B4-BE49-F238E27FC236}">
                <a16:creationId xmlns:a16="http://schemas.microsoft.com/office/drawing/2014/main" id="{94CA559C-3355-DE44-ACF9-BDB6083C4225}"/>
              </a:ext>
            </a:extLst>
          </p:cNvPr>
          <p:cNvSpPr>
            <a:spLocks noGrp="1"/>
          </p:cNvSpPr>
          <p:nvPr>
            <p:ph idx="10"/>
          </p:nvPr>
        </p:nvSpPr>
        <p:spPr>
          <a:xfrm>
            <a:off x="6283235" y="2528203"/>
            <a:ext cx="4663440"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2">
            <a:extLst>
              <a:ext uri="{FF2B5EF4-FFF2-40B4-BE49-F238E27FC236}">
                <a16:creationId xmlns:a16="http://schemas.microsoft.com/office/drawing/2014/main" id="{0B33DABA-7BF5-1147-BA5E-63B92F220E51}"/>
              </a:ext>
            </a:extLst>
          </p:cNvPr>
          <p:cNvSpPr>
            <a:spLocks noGrp="1"/>
          </p:cNvSpPr>
          <p:nvPr>
            <p:ph idx="11"/>
          </p:nvPr>
        </p:nvSpPr>
        <p:spPr>
          <a:xfrm>
            <a:off x="1167493" y="2005689"/>
            <a:ext cx="4663440"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Content Placeholder 2">
            <a:extLst>
              <a:ext uri="{FF2B5EF4-FFF2-40B4-BE49-F238E27FC236}">
                <a16:creationId xmlns:a16="http://schemas.microsoft.com/office/drawing/2014/main" id="{1B05BEE9-8BC0-EC44-B913-DB6426DF2EA7}"/>
              </a:ext>
            </a:extLst>
          </p:cNvPr>
          <p:cNvSpPr>
            <a:spLocks noGrp="1"/>
          </p:cNvSpPr>
          <p:nvPr>
            <p:ph idx="12"/>
          </p:nvPr>
        </p:nvSpPr>
        <p:spPr>
          <a:xfrm>
            <a:off x="6283235" y="2005689"/>
            <a:ext cx="4663440"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3191274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3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dirty="0"/>
              <a:t>Click to edit Master title style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1" y="2526318"/>
            <a:ext cx="3218688"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Freeform 3">
            <a:extLst>
              <a:ext uri="{FF2B5EF4-FFF2-40B4-BE49-F238E27FC236}">
                <a16:creationId xmlns:a16="http://schemas.microsoft.com/office/drawing/2014/main" id="{6A7F6A3F-E1DD-A246-9A6D-5F9B18BA2588}"/>
              </a:ext>
            </a:extLst>
          </p:cNvPr>
          <p:cNvSpPr/>
          <p:nvPr userDrawn="1"/>
        </p:nvSpPr>
        <p:spPr>
          <a:xfrm rot="5400000">
            <a:off x="8580896" y="0"/>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a:off x="-2364"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6" name="Freeform 5">
            <a:extLst>
              <a:ext uri="{FF2B5EF4-FFF2-40B4-BE49-F238E27FC236}">
                <a16:creationId xmlns:a16="http://schemas.microsoft.com/office/drawing/2014/main" id="{D11C9832-A021-954E-A34F-2988D1189AE9}"/>
              </a:ext>
            </a:extLst>
          </p:cNvPr>
          <p:cNvSpPr/>
          <p:nvPr userDrawn="1"/>
        </p:nvSpPr>
        <p:spPr>
          <a:xfrm rot="5400000" flipH="1">
            <a:off x="11258144" y="5924144"/>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nvGrpSpPr>
          <p:cNvPr id="9" name="Group 8">
            <a:extLst>
              <a:ext uri="{FF2B5EF4-FFF2-40B4-BE49-F238E27FC236}">
                <a16:creationId xmlns:a16="http://schemas.microsoft.com/office/drawing/2014/main" id="{9861BC34-DFBF-2D4F-B463-FCFBC08391FF}"/>
              </a:ext>
            </a:extLst>
          </p:cNvPr>
          <p:cNvGrpSpPr/>
          <p:nvPr userDrawn="1"/>
        </p:nvGrpSpPr>
        <p:grpSpPr>
          <a:xfrm>
            <a:off x="2587417"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67114" cy="365125"/>
          </a:xfrm>
          <a:prstGeom prst="rect">
            <a:avLst/>
          </a:prstGeom>
        </p:spPr>
        <p:txBody>
          <a:bodyPr vert="horz" lIns="91440" tIns="45720" rIns="91440" bIns="45720" rtlCol="0" anchor="ctr">
            <a:noAutofit/>
          </a:bodyPr>
          <a:lstStyle>
            <a:lvl1pPr algn="l">
              <a:defRPr sz="1200">
                <a:solidFill>
                  <a:schemeClr val="accent2"/>
                </a:solidFill>
                <a:latin typeface="+mn-lt"/>
              </a:defRPr>
            </a:lvl1pPr>
          </a:lstStyle>
          <a:p>
            <a:fld id="{539842EE-D56F-4F18-94E7-094CEF23F906}" type="datetime1">
              <a:rPr lang="en-US" smtClean="0"/>
              <a:t>2/13/2024</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PRESENTATION TITLE</a:t>
            </a:r>
          </a:p>
        </p:txBody>
      </p:sp>
      <p:sp>
        <p:nvSpPr>
          <p:cNvPr id="13" name="Content Placeholder 2">
            <a:extLst>
              <a:ext uri="{FF2B5EF4-FFF2-40B4-BE49-F238E27FC236}">
                <a16:creationId xmlns:a16="http://schemas.microsoft.com/office/drawing/2014/main" id="{94CA559C-3355-DE44-ACF9-BDB6083C4225}"/>
              </a:ext>
            </a:extLst>
          </p:cNvPr>
          <p:cNvSpPr>
            <a:spLocks noGrp="1"/>
          </p:cNvSpPr>
          <p:nvPr>
            <p:ph idx="10"/>
          </p:nvPr>
        </p:nvSpPr>
        <p:spPr>
          <a:xfrm>
            <a:off x="4683787" y="2526318"/>
            <a:ext cx="3173279"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2">
            <a:extLst>
              <a:ext uri="{FF2B5EF4-FFF2-40B4-BE49-F238E27FC236}">
                <a16:creationId xmlns:a16="http://schemas.microsoft.com/office/drawing/2014/main" id="{0B33DABA-7BF5-1147-BA5E-63B92F220E51}"/>
              </a:ext>
            </a:extLst>
          </p:cNvPr>
          <p:cNvSpPr>
            <a:spLocks noGrp="1"/>
          </p:cNvSpPr>
          <p:nvPr>
            <p:ph idx="11"/>
          </p:nvPr>
        </p:nvSpPr>
        <p:spPr>
          <a:xfrm>
            <a:off x="1167493" y="2003804"/>
            <a:ext cx="3173278"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Content Placeholder 2">
            <a:extLst>
              <a:ext uri="{FF2B5EF4-FFF2-40B4-BE49-F238E27FC236}">
                <a16:creationId xmlns:a16="http://schemas.microsoft.com/office/drawing/2014/main" id="{1B05BEE9-8BC0-EC44-B913-DB6426DF2EA7}"/>
              </a:ext>
            </a:extLst>
          </p:cNvPr>
          <p:cNvSpPr>
            <a:spLocks noGrp="1"/>
          </p:cNvSpPr>
          <p:nvPr>
            <p:ph idx="12"/>
          </p:nvPr>
        </p:nvSpPr>
        <p:spPr>
          <a:xfrm>
            <a:off x="4683788" y="2003804"/>
            <a:ext cx="3173278"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2">
            <a:extLst>
              <a:ext uri="{FF2B5EF4-FFF2-40B4-BE49-F238E27FC236}">
                <a16:creationId xmlns:a16="http://schemas.microsoft.com/office/drawing/2014/main" id="{43D62993-A055-DF4F-9286-4FFE3A5C7FD7}"/>
              </a:ext>
            </a:extLst>
          </p:cNvPr>
          <p:cNvSpPr>
            <a:spLocks noGrp="1"/>
          </p:cNvSpPr>
          <p:nvPr>
            <p:ph idx="13"/>
          </p:nvPr>
        </p:nvSpPr>
        <p:spPr>
          <a:xfrm>
            <a:off x="8200082" y="2526318"/>
            <a:ext cx="3173279"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2">
            <a:extLst>
              <a:ext uri="{FF2B5EF4-FFF2-40B4-BE49-F238E27FC236}">
                <a16:creationId xmlns:a16="http://schemas.microsoft.com/office/drawing/2014/main" id="{A896DA2E-4448-254C-86D1-9E16E63CC6A0}"/>
              </a:ext>
            </a:extLst>
          </p:cNvPr>
          <p:cNvSpPr>
            <a:spLocks noGrp="1"/>
          </p:cNvSpPr>
          <p:nvPr>
            <p:ph idx="14"/>
          </p:nvPr>
        </p:nvSpPr>
        <p:spPr>
          <a:xfrm>
            <a:off x="8200083" y="2003804"/>
            <a:ext cx="3173278"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75697644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End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1167494" y="1122363"/>
            <a:ext cx="6220278" cy="2387600"/>
          </a:xfrm>
        </p:spPr>
        <p:txBody>
          <a:bodyPr anchor="b">
            <a:noAutofit/>
          </a:bodyPr>
          <a:lstStyle>
            <a:lvl1pPr algn="l">
              <a:defRPr sz="6000" b="1">
                <a:latin typeface="+mj-lt"/>
              </a:defRPr>
            </a:lvl1pPr>
          </a:lstStyle>
          <a:p>
            <a:r>
              <a:rPr lang="en-US" dirty="0"/>
              <a:t>Click to edit Master title style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1167493" y="3602038"/>
            <a:ext cx="6220277" cy="2247219"/>
          </a:xfrm>
        </p:spPr>
        <p:txBody>
          <a:bodyPr>
            <a:noAutofit/>
          </a:bodyPr>
          <a:lstStyle>
            <a:lvl1pPr marL="0" indent="0" algn="l">
              <a:buNone/>
              <a:defRPr sz="28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Rectangle 3">
            <a:extLst>
              <a:ext uri="{FF2B5EF4-FFF2-40B4-BE49-F238E27FC236}">
                <a16:creationId xmlns:a16="http://schemas.microsoft.com/office/drawing/2014/main" id="{9AC79249-FDC0-364D-A734-AE1DE1605D28}"/>
              </a:ext>
            </a:extLst>
          </p:cNvPr>
          <p:cNvSpPr/>
          <p:nvPr userDrawn="1"/>
        </p:nvSpPr>
        <p:spPr>
          <a:xfrm>
            <a:off x="8264426" y="0"/>
            <a:ext cx="3927574"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 name="Group 5">
            <a:extLst>
              <a:ext uri="{FF2B5EF4-FFF2-40B4-BE49-F238E27FC236}">
                <a16:creationId xmlns:a16="http://schemas.microsoft.com/office/drawing/2014/main" id="{F15FBB50-09C8-B64E-AE57-67C5E70810CB}"/>
              </a:ext>
            </a:extLst>
          </p:cNvPr>
          <p:cNvGrpSpPr/>
          <p:nvPr userDrawn="1"/>
        </p:nvGrpSpPr>
        <p:grpSpPr>
          <a:xfrm>
            <a:off x="8264427" y="3685939"/>
            <a:ext cx="3927573" cy="3178856"/>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2" name="Freeform 21">
            <a:extLst>
              <a:ext uri="{FF2B5EF4-FFF2-40B4-BE49-F238E27FC236}">
                <a16:creationId xmlns:a16="http://schemas.microsoft.com/office/drawing/2014/main" id="{BC68F289-2744-2F48-893A-3F17911625C8}"/>
              </a:ext>
            </a:extLst>
          </p:cNvPr>
          <p:cNvSpPr/>
          <p:nvPr userDrawn="1"/>
        </p:nvSpPr>
        <p:spPr>
          <a:xfrm>
            <a:off x="0" y="-1"/>
            <a:ext cx="1167493" cy="1167493"/>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Freeform 16">
            <a:extLst>
              <a:ext uri="{FF2B5EF4-FFF2-40B4-BE49-F238E27FC236}">
                <a16:creationId xmlns:a16="http://schemas.microsoft.com/office/drawing/2014/main" id="{39563C76-BC00-DE47-88F5-C24D3CE3325A}"/>
              </a:ext>
            </a:extLst>
          </p:cNvPr>
          <p:cNvSpPr/>
          <p:nvPr userDrawn="1"/>
        </p:nvSpPr>
        <p:spPr>
          <a:xfrm>
            <a:off x="10228214" y="-1"/>
            <a:ext cx="1963787" cy="3178856"/>
          </a:xfrm>
          <a:custGeom>
            <a:avLst/>
            <a:gdLst>
              <a:gd name="connsiteX0" fmla="*/ 0 w 1963787"/>
              <a:gd name="connsiteY0" fmla="*/ 0 h 3178856"/>
              <a:gd name="connsiteX1" fmla="*/ 1963787 w 1963787"/>
              <a:gd name="connsiteY1" fmla="*/ 0 h 3178856"/>
              <a:gd name="connsiteX2" fmla="*/ 1963787 w 1963787"/>
              <a:gd name="connsiteY2" fmla="*/ 1967129 h 3178856"/>
              <a:gd name="connsiteX3" fmla="*/ 1963787 w 1963787"/>
              <a:gd name="connsiteY3" fmla="*/ 2349671 h 3178856"/>
              <a:gd name="connsiteX4" fmla="*/ 1963787 w 1963787"/>
              <a:gd name="connsiteY4" fmla="*/ 3178856 h 3178856"/>
              <a:gd name="connsiteX5" fmla="*/ 1963753 w 1963787"/>
              <a:gd name="connsiteY5" fmla="*/ 3178856 h 3178856"/>
              <a:gd name="connsiteX6" fmla="*/ 1763002 w 1963787"/>
              <a:gd name="connsiteY6" fmla="*/ 3168629 h 3178856"/>
              <a:gd name="connsiteX7" fmla="*/ 0 w 1963787"/>
              <a:gd name="connsiteY7" fmla="*/ 1197921 h 3178856"/>
              <a:gd name="connsiteX8" fmla="*/ 0 w 1963787"/>
              <a:gd name="connsiteY8" fmla="*/ 1039961 h 3178856"/>
              <a:gd name="connsiteX9" fmla="*/ 0 w 1963787"/>
              <a:gd name="connsiteY9" fmla="*/ 0 h 3178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3787" h="3178856">
                <a:moveTo>
                  <a:pt x="0" y="0"/>
                </a:moveTo>
                <a:lnTo>
                  <a:pt x="1963787" y="0"/>
                </a:lnTo>
                <a:lnTo>
                  <a:pt x="1963787" y="1967129"/>
                </a:lnTo>
                <a:lnTo>
                  <a:pt x="1963787" y="2349671"/>
                </a:lnTo>
                <a:lnTo>
                  <a:pt x="1963787" y="3178856"/>
                </a:lnTo>
                <a:lnTo>
                  <a:pt x="1963753" y="3178856"/>
                </a:lnTo>
                <a:lnTo>
                  <a:pt x="1763002" y="3168629"/>
                </a:lnTo>
                <a:cubicBezTo>
                  <a:pt x="772749" y="3067186"/>
                  <a:pt x="0" y="2223585"/>
                  <a:pt x="0" y="1197921"/>
                </a:cubicBezTo>
                <a:lnTo>
                  <a:pt x="0" y="1039961"/>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25447069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dirty="0"/>
              <a:t>Click to edit Master title style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017467"/>
            <a:ext cx="9779182" cy="3366815"/>
          </a:xfrm>
        </p:spPr>
        <p:txBody>
          <a:bodyPr>
            <a:noAutofit/>
          </a:bodyPr>
          <a:lstStyle>
            <a:lvl1pPr marL="0" indent="0">
              <a:buNone/>
              <a:defRPr>
                <a:latin typeface="+mn-lt"/>
              </a:defRPr>
            </a:lvl1pPr>
            <a:lvl2pPr marL="457200" indent="0">
              <a:buNone/>
              <a:defRPr>
                <a:latin typeface="+mn-lt"/>
              </a:defRPr>
            </a:lvl2pPr>
            <a:lvl3pPr marL="914400" indent="0">
              <a:buNone/>
              <a:defRPr>
                <a:latin typeface="+mn-lt"/>
              </a:defRPr>
            </a:lvl3pPr>
            <a:lvl4pPr marL="1371600" indent="0">
              <a:buNone/>
              <a:defRPr>
                <a:latin typeface="+mn-lt"/>
              </a:defRPr>
            </a:lvl4pPr>
            <a:lvl5pPr marL="1828800" indent="0">
              <a:buNone/>
              <a:defRPr>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6" name="Freeform 5">
            <a:extLst>
              <a:ext uri="{FF2B5EF4-FFF2-40B4-BE49-F238E27FC236}">
                <a16:creationId xmlns:a16="http://schemas.microsoft.com/office/drawing/2014/main" id="{D11C9832-A021-954E-A34F-2988D1189AE9}"/>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9" name="Group 8">
            <a:extLst>
              <a:ext uri="{FF2B5EF4-FFF2-40B4-BE49-F238E27FC236}">
                <a16:creationId xmlns:a16="http://schemas.microsoft.com/office/drawing/2014/main" id="{9861BC34-DFBF-2D4F-B463-FCFBC08391FF}"/>
              </a:ext>
            </a:extLst>
          </p:cNvPr>
          <p:cNvGrpSpPr/>
          <p:nvPr userDrawn="1"/>
        </p:nvGrpSpPr>
        <p:grpSpPr>
          <a:xfrm>
            <a:off x="8082092"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fld id="{45B08281-154C-4FEF-A6DF-18BA3AC0F374}" type="datetime1">
              <a:rPr lang="en-US" smtClean="0"/>
              <a:t>2/13/2024</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782271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accent2"/>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A62587F-7496-384A-AF40-18FC8CF0709D}"/>
              </a:ext>
            </a:extLst>
          </p:cNvPr>
          <p:cNvSpPr/>
          <p:nvPr userDrawn="1"/>
        </p:nvSpPr>
        <p:spPr>
          <a:xfrm>
            <a:off x="0" y="2286002"/>
            <a:ext cx="12208822" cy="457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11">
            <a:extLst>
              <a:ext uri="{FF2B5EF4-FFF2-40B4-BE49-F238E27FC236}">
                <a16:creationId xmlns:a16="http://schemas.microsoft.com/office/drawing/2014/main" id="{84DB028B-A475-224B-B675-A15A56CAD0BF}"/>
              </a:ext>
            </a:extLst>
          </p:cNvPr>
          <p:cNvSpPr/>
          <p:nvPr userDrawn="1"/>
        </p:nvSpPr>
        <p:spPr>
          <a:xfrm flipH="1">
            <a:off x="8597718"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13">
            <a:extLst>
              <a:ext uri="{FF2B5EF4-FFF2-40B4-BE49-F238E27FC236}">
                <a16:creationId xmlns:a16="http://schemas.microsoft.com/office/drawing/2014/main" id="{61C34955-105B-4D4D-B51D-754C5D38A85D}"/>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14">
            <a:extLst>
              <a:ext uri="{FF2B5EF4-FFF2-40B4-BE49-F238E27FC236}">
                <a16:creationId xmlns:a16="http://schemas.microsoft.com/office/drawing/2014/main" id="{2734DEB1-EC02-2E42-9292-4ADD115060A5}"/>
              </a:ext>
            </a:extLst>
          </p:cNvPr>
          <p:cNvSpPr/>
          <p:nvPr userDrawn="1"/>
        </p:nvSpPr>
        <p:spPr>
          <a:xfrm rot="5400000" flipH="1" flipV="1">
            <a:off x="10344100" y="438098"/>
            <a:ext cx="2285999" cy="1409801"/>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Title 1">
            <a:extLst>
              <a:ext uri="{FF2B5EF4-FFF2-40B4-BE49-F238E27FC236}">
                <a16:creationId xmlns:a16="http://schemas.microsoft.com/office/drawing/2014/main" id="{5E932F0D-7FC3-634B-932C-3625C16C8DE2}"/>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dirty="0"/>
              <a:t>Click to edit Master title style</a:t>
            </a:r>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1167492" y="2653167"/>
            <a:ext cx="9779183" cy="3436483"/>
          </a:xfrm>
        </p:spPr>
        <p:txBody>
          <a:bodyPr>
            <a:noAutofit/>
          </a:bodyPr>
          <a:lstStyle>
            <a:lvl1pPr marL="0" indent="0">
              <a:lnSpc>
                <a:spcPct val="150000"/>
              </a:lnSpc>
              <a:buNone/>
              <a:defRPr sz="2400">
                <a:solidFill>
                  <a:schemeClr val="bg1"/>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8E95D4F5-F69B-42F6-8A9D-330F696E144B}"/>
              </a:ext>
            </a:extLst>
          </p:cNvPr>
          <p:cNvSpPr>
            <a:spLocks noGrp="1"/>
          </p:cNvSpPr>
          <p:nvPr>
            <p:ph type="dt" sz="half" idx="10"/>
          </p:nvPr>
        </p:nvSpPr>
        <p:spPr/>
        <p:txBody>
          <a:bodyPr>
            <a:noAutofit/>
          </a:bodyPr>
          <a:lstStyle>
            <a:lvl1pPr>
              <a:defRPr>
                <a:solidFill>
                  <a:schemeClr val="accent2"/>
                </a:solidFill>
                <a:latin typeface="+mn-lt"/>
              </a:defRPr>
            </a:lvl1pPr>
          </a:lstStyle>
          <a:p>
            <a:fld id="{04D857D4-BD7E-4A06-844B-AAD504F1114F}" type="datetime1">
              <a:rPr lang="en-US" smtClean="0"/>
              <a:t>2/13/2024</a:t>
            </a:fld>
            <a:endParaRPr lang="en-US" dirty="0"/>
          </a:p>
        </p:txBody>
      </p:sp>
      <p:sp>
        <p:nvSpPr>
          <p:cNvPr id="5" name="Footer Placeholder 4">
            <a:extLst>
              <a:ext uri="{FF2B5EF4-FFF2-40B4-BE49-F238E27FC236}">
                <a16:creationId xmlns:a16="http://schemas.microsoft.com/office/drawing/2014/main" id="{FA79A23A-2238-4904-8692-9F2DAE8B8FC9}"/>
              </a:ext>
            </a:extLst>
          </p:cNvPr>
          <p:cNvSpPr>
            <a:spLocks noGrp="1"/>
          </p:cNvSpPr>
          <p:nvPr>
            <p:ph type="ftr" sz="quarter" idx="11"/>
          </p:nvPr>
        </p:nvSpPr>
        <p:spPr/>
        <p:txBody>
          <a:bodyPr>
            <a:noAutofit/>
          </a:bodyPr>
          <a:lstStyle>
            <a:lvl1pPr>
              <a:defRPr>
                <a:solidFill>
                  <a:schemeClr val="accent2"/>
                </a:solidFill>
                <a:latin typeface="+mn-lt"/>
              </a:defRPr>
            </a:lvl1pPr>
          </a:lstStyle>
          <a:p>
            <a:r>
              <a:rPr lang="en-US" dirty="0"/>
              <a:t>PRESENTATION TITLE</a:t>
            </a:r>
          </a:p>
        </p:txBody>
      </p:sp>
      <p:sp>
        <p:nvSpPr>
          <p:cNvPr id="6" name="Slide Number Placeholder 5">
            <a:extLst>
              <a:ext uri="{FF2B5EF4-FFF2-40B4-BE49-F238E27FC236}">
                <a16:creationId xmlns:a16="http://schemas.microsoft.com/office/drawing/2014/main" id="{DB69FC35-DDC8-45FB-8ACB-21C15F57C1F1}"/>
              </a:ext>
            </a:extLst>
          </p:cNvPr>
          <p:cNvSpPr>
            <a:spLocks noGrp="1"/>
          </p:cNvSpPr>
          <p:nvPr>
            <p:ph type="sldNum" sz="quarter" idx="12"/>
          </p:nvPr>
        </p:nvSpPr>
        <p:spPr>
          <a:xfrm>
            <a:off x="10206318" y="6356350"/>
            <a:ext cx="1604682" cy="365125"/>
          </a:xfrm>
        </p:spPr>
        <p:txBody>
          <a:bodyPr>
            <a:noAutofit/>
          </a:bodyPr>
          <a:lstStyle>
            <a:lvl1pPr>
              <a:defRPr>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8026350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Section title">
    <p:spTree>
      <p:nvGrpSpPr>
        <p:cNvPr id="1" name=""/>
        <p:cNvGrpSpPr/>
        <p:nvPr/>
      </p:nvGrpSpPr>
      <p:grpSpPr>
        <a:xfrm>
          <a:off x="0" y="0"/>
          <a:ext cx="0" cy="0"/>
          <a:chOff x="0" y="0"/>
          <a:chExt cx="0" cy="0"/>
        </a:xfrm>
      </p:grpSpPr>
      <p:sp>
        <p:nvSpPr>
          <p:cNvPr id="23" name="Freeform 22">
            <a:extLst>
              <a:ext uri="{FF2B5EF4-FFF2-40B4-BE49-F238E27FC236}">
                <a16:creationId xmlns:a16="http://schemas.microsoft.com/office/drawing/2014/main" id="{067EACEC-C2DD-EA42-8504-176673AD1F20}"/>
              </a:ext>
            </a:extLst>
          </p:cNvPr>
          <p:cNvSpPr/>
          <p:nvPr userDrawn="1"/>
        </p:nvSpPr>
        <p:spPr>
          <a:xfrm>
            <a:off x="0" y="0"/>
            <a:ext cx="8025490" cy="6858000"/>
          </a:xfrm>
          <a:custGeom>
            <a:avLst/>
            <a:gdLst>
              <a:gd name="connsiteX0" fmla="*/ 0 w 8025490"/>
              <a:gd name="connsiteY0" fmla="*/ 0 h 6858000"/>
              <a:gd name="connsiteX1" fmla="*/ 4596490 w 8025490"/>
              <a:gd name="connsiteY1" fmla="*/ 0 h 6858000"/>
              <a:gd name="connsiteX2" fmla="*/ 8025490 w 8025490"/>
              <a:gd name="connsiteY2" fmla="*/ 3429000 h 6858000"/>
              <a:gd name="connsiteX3" fmla="*/ 4596490 w 8025490"/>
              <a:gd name="connsiteY3" fmla="*/ 6858000 h 6858000"/>
              <a:gd name="connsiteX4" fmla="*/ 0 w 8025490"/>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25490" h="6858000">
                <a:moveTo>
                  <a:pt x="0" y="0"/>
                </a:moveTo>
                <a:lnTo>
                  <a:pt x="4596490" y="0"/>
                </a:lnTo>
                <a:cubicBezTo>
                  <a:pt x="6490274" y="0"/>
                  <a:pt x="8025490" y="1535216"/>
                  <a:pt x="8025490" y="3429000"/>
                </a:cubicBezTo>
                <a:cubicBezTo>
                  <a:pt x="8025490" y="5322784"/>
                  <a:pt x="6490274" y="6858000"/>
                  <a:pt x="4596490" y="6858000"/>
                </a:cubicBez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1167494" y="1059400"/>
            <a:ext cx="6245912" cy="2387600"/>
          </a:xfrm>
        </p:spPr>
        <p:txBody>
          <a:bodyPr anchor="b">
            <a:noAutofit/>
          </a:bodyPr>
          <a:lstStyle>
            <a:lvl1pPr algn="l">
              <a:defRPr sz="6000" b="1">
                <a:solidFill>
                  <a:schemeClr val="bg1"/>
                </a:solidFill>
                <a:latin typeface="+mj-lt"/>
              </a:defRPr>
            </a:lvl1pPr>
          </a:lstStyle>
          <a:p>
            <a:r>
              <a:rPr lang="en-US" dirty="0"/>
              <a:t>Click to edit Master title style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1167494" y="3539075"/>
            <a:ext cx="6245912" cy="1406101"/>
          </a:xfrm>
        </p:spPr>
        <p:txBody>
          <a:bodyPr>
            <a:noAutofit/>
          </a:bodyPr>
          <a:lstStyle>
            <a:lvl1pPr marL="0" indent="0" algn="l">
              <a:buNone/>
              <a:defRPr sz="320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grpSp>
        <p:nvGrpSpPr>
          <p:cNvPr id="6" name="Group 5">
            <a:extLst>
              <a:ext uri="{FF2B5EF4-FFF2-40B4-BE49-F238E27FC236}">
                <a16:creationId xmlns:a16="http://schemas.microsoft.com/office/drawing/2014/main" id="{89843C7E-5704-7A46-8974-F3BFA42E7310}"/>
              </a:ext>
            </a:extLst>
          </p:cNvPr>
          <p:cNvGrpSpPr/>
          <p:nvPr userDrawn="1"/>
        </p:nvGrpSpPr>
        <p:grpSpPr>
          <a:xfrm rot="16200000">
            <a:off x="8286528" y="2207195"/>
            <a:ext cx="3032351" cy="2443610"/>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17" name="Freeform 16">
            <a:extLst>
              <a:ext uri="{FF2B5EF4-FFF2-40B4-BE49-F238E27FC236}">
                <a16:creationId xmlns:a16="http://schemas.microsoft.com/office/drawing/2014/main" id="{0B179973-08D2-EF40-B516-35E75E906394}"/>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Freeform 17">
            <a:extLst>
              <a:ext uri="{FF2B5EF4-FFF2-40B4-BE49-F238E27FC236}">
                <a16:creationId xmlns:a16="http://schemas.microsoft.com/office/drawing/2014/main" id="{6C811FF3-E48A-194D-8022-65F8C3A17449}"/>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9865294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Graph">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dirty="0"/>
              <a:t>Click to edit Master title style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087561"/>
            <a:ext cx="9779182" cy="3366815"/>
          </a:xfrm>
        </p:spPr>
        <p:txBody>
          <a:bodyPr>
            <a:noAutofit/>
          </a:bodyPr>
          <a:lstStyle>
            <a:lvl1pPr marL="0" indent="0">
              <a:buNone/>
              <a:defRPr>
                <a:latin typeface="+mn-lt"/>
              </a:defRPr>
            </a:lvl1pPr>
            <a:lvl2pPr marL="457200" indent="0">
              <a:buNone/>
              <a:defRPr>
                <a:latin typeface="+mn-lt"/>
              </a:defRPr>
            </a:lvl2pPr>
            <a:lvl3pPr marL="914400" indent="0">
              <a:buNone/>
              <a:defRPr>
                <a:latin typeface="+mn-lt"/>
              </a:defRPr>
            </a:lvl3pPr>
            <a:lvl4pPr marL="1371600" indent="0">
              <a:buNone/>
              <a:defRPr>
                <a:latin typeface="+mn-lt"/>
              </a:defRPr>
            </a:lvl4pPr>
            <a:lvl5pPr marL="1828800" indent="0">
              <a:buNone/>
              <a:defRPr>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rot="5400000" flipH="1">
            <a:off x="1"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01018" cy="365125"/>
          </a:xfrm>
          <a:prstGeom prst="rect">
            <a:avLst/>
          </a:prstGeom>
        </p:spPr>
        <p:txBody>
          <a:bodyPr vert="horz" lIns="91440" tIns="45720" rIns="91440" bIns="45720" rtlCol="0" anchor="ctr">
            <a:noAutofit/>
          </a:bodyPr>
          <a:lstStyle>
            <a:lvl1pPr algn="l">
              <a:defRPr sz="1200">
                <a:solidFill>
                  <a:schemeClr val="accent2"/>
                </a:solidFill>
                <a:latin typeface="+mn-lt"/>
              </a:defRPr>
            </a:lvl1pPr>
          </a:lstStyle>
          <a:p>
            <a:fld id="{916AFA50-87A4-4E99-B112-8C6B1DFB84B2}" type="datetime1">
              <a:rPr lang="en-US" smtClean="0"/>
              <a:t>2/13/2024</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697818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Chart 2">
    <p:bg>
      <p:bgPr>
        <a:solidFill>
          <a:schemeClr val="accent2"/>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ABA2A58C-57B7-834C-8F5C-3299322411B1}"/>
              </a:ext>
            </a:extLst>
          </p:cNvPr>
          <p:cNvGrpSpPr/>
          <p:nvPr userDrawn="1"/>
        </p:nvGrpSpPr>
        <p:grpSpPr>
          <a:xfrm rot="16200000">
            <a:off x="10772262" y="152641"/>
            <a:ext cx="1572380" cy="1267097"/>
            <a:chOff x="7413403" y="4976359"/>
            <a:chExt cx="2334986" cy="1881641"/>
          </a:xfrm>
        </p:grpSpPr>
        <p:sp>
          <p:nvSpPr>
            <p:cNvPr id="13" name="Freeform 12">
              <a:extLst>
                <a:ext uri="{FF2B5EF4-FFF2-40B4-BE49-F238E27FC236}">
                  <a16:creationId xmlns:a16="http://schemas.microsoft.com/office/drawing/2014/main" id="{801D8067-144A-FE48-AF1E-529B662DCAD3}"/>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13">
              <a:extLst>
                <a:ext uri="{FF2B5EF4-FFF2-40B4-BE49-F238E27FC236}">
                  <a16:creationId xmlns:a16="http://schemas.microsoft.com/office/drawing/2014/main" id="{2ECA7D87-C78C-C140-AA28-C0FB20209045}"/>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dirty="0"/>
              <a:t>Click to edit Master title style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087563"/>
            <a:ext cx="9779182" cy="3366813"/>
          </a:xfrm>
        </p:spPr>
        <p:txBody>
          <a:bodyPr>
            <a:noAutofit/>
          </a:bodyPr>
          <a:lstStyle>
            <a:lvl1pPr marL="0" indent="0">
              <a:buNone/>
              <a:defRPr>
                <a:latin typeface="+mn-lt"/>
              </a:defRPr>
            </a:lvl1pPr>
            <a:lvl2pPr marL="457200" indent="0">
              <a:buNone/>
              <a:defRPr>
                <a:latin typeface="+mn-lt"/>
              </a:defRPr>
            </a:lvl2pPr>
            <a:lvl3pPr marL="914400" indent="0">
              <a:buNone/>
              <a:defRPr>
                <a:latin typeface="+mn-lt"/>
              </a:defRPr>
            </a:lvl3pPr>
            <a:lvl4pPr marL="1371600" indent="0">
              <a:buNone/>
              <a:defRPr>
                <a:latin typeface="+mn-lt"/>
              </a:defRPr>
            </a:lvl4pPr>
            <a:lvl5pPr marL="1828800" indent="0">
              <a:buNone/>
              <a:defRPr>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01018"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fld id="{6B3905CA-BF0F-4A1B-AA0D-85E42F5D5A85}" type="datetime1">
              <a:rPr lang="en-US" smtClean="0"/>
              <a:t>2/13/2024</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1909451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p:nvPr>
        </p:nvSpPr>
        <p:spPr>
          <a:xfrm>
            <a:off x="1798721" y="1684338"/>
            <a:ext cx="8594558" cy="2810460"/>
          </a:xfrm>
        </p:spPr>
        <p:txBody>
          <a:bodyPr>
            <a:noAutofit/>
          </a:bodyPr>
          <a:lstStyle>
            <a:lvl1pPr algn="ctr">
              <a:lnSpc>
                <a:spcPct val="100000"/>
              </a:lnSpc>
              <a:defRPr sz="4600">
                <a:solidFill>
                  <a:schemeClr val="bg1"/>
                </a:solidFill>
                <a:latin typeface="+mj-lt"/>
              </a:defRPr>
            </a:lvl1pPr>
          </a:lstStyle>
          <a:p>
            <a:r>
              <a:rPr lang="en-US" dirty="0"/>
              <a:t>Click to edit Master title style</a:t>
            </a:r>
          </a:p>
        </p:txBody>
      </p:sp>
      <p:sp>
        <p:nvSpPr>
          <p:cNvPr id="8" name="Text Placeholder 7">
            <a:extLst>
              <a:ext uri="{FF2B5EF4-FFF2-40B4-BE49-F238E27FC236}">
                <a16:creationId xmlns:a16="http://schemas.microsoft.com/office/drawing/2014/main" id="{4C91C146-F9A8-9A4C-9508-8590923B8D9A}"/>
              </a:ext>
            </a:extLst>
          </p:cNvPr>
          <p:cNvSpPr>
            <a:spLocks noGrp="1"/>
          </p:cNvSpPr>
          <p:nvPr>
            <p:ph type="body" sz="quarter" idx="13" hasCustomPrompt="1"/>
          </p:nvPr>
        </p:nvSpPr>
        <p:spPr>
          <a:xfrm>
            <a:off x="381000" y="519405"/>
            <a:ext cx="1364297" cy="1094521"/>
          </a:xfrm>
        </p:spPr>
        <p:txBody>
          <a:bodyPr>
            <a:noAutofit/>
          </a:bodyPr>
          <a:lstStyle>
            <a:lvl1pPr marL="0" indent="0" algn="ctr">
              <a:buNone/>
              <a:defRPr sz="23900" b="1">
                <a:solidFill>
                  <a:schemeClr val="accent1">
                    <a:lumMod val="75000"/>
                  </a:schemeClr>
                </a:solidFill>
                <a:latin typeface="Tenorite" pitchFamily="2" charset="0"/>
              </a:defRPr>
            </a:lvl1pPr>
            <a:lvl2pPr marL="457200" indent="0">
              <a:buNone/>
              <a:defRPr b="1">
                <a:solidFill>
                  <a:schemeClr val="bg1"/>
                </a:solidFill>
                <a:latin typeface="Tenorite" pitchFamily="2" charset="0"/>
              </a:defRPr>
            </a:lvl2pPr>
            <a:lvl3pPr marL="914400" indent="0">
              <a:buNone/>
              <a:defRPr b="1">
                <a:solidFill>
                  <a:schemeClr val="bg1"/>
                </a:solidFill>
                <a:latin typeface="Tenorite" pitchFamily="2" charset="0"/>
              </a:defRPr>
            </a:lvl3pPr>
            <a:lvl4pPr marL="1371600" indent="0">
              <a:buNone/>
              <a:defRPr b="1">
                <a:solidFill>
                  <a:schemeClr val="bg1"/>
                </a:solidFill>
                <a:latin typeface="Tenorite" pitchFamily="2" charset="0"/>
              </a:defRPr>
            </a:lvl4pPr>
            <a:lvl5pPr marL="1828800" indent="0">
              <a:buNone/>
              <a:defRPr b="1">
                <a:solidFill>
                  <a:schemeClr val="bg1"/>
                </a:solidFill>
                <a:latin typeface="Tenorite" pitchFamily="2" charset="0"/>
              </a:defRPr>
            </a:lvl5pPr>
          </a:lstStyle>
          <a:p>
            <a:pPr lvl="0"/>
            <a:r>
              <a:rPr lang="en-US" dirty="0"/>
              <a:t>“</a:t>
            </a:r>
          </a:p>
        </p:txBody>
      </p:sp>
      <p:sp>
        <p:nvSpPr>
          <p:cNvPr id="10" name="Text Placeholder 9">
            <a:extLst>
              <a:ext uri="{FF2B5EF4-FFF2-40B4-BE49-F238E27FC236}">
                <a16:creationId xmlns:a16="http://schemas.microsoft.com/office/drawing/2014/main" id="{322D6C2B-78AC-DD47-9289-067C968B06C1}"/>
              </a:ext>
            </a:extLst>
          </p:cNvPr>
          <p:cNvSpPr>
            <a:spLocks noGrp="1"/>
          </p:cNvSpPr>
          <p:nvPr>
            <p:ph type="body" sz="quarter" idx="14"/>
          </p:nvPr>
        </p:nvSpPr>
        <p:spPr>
          <a:xfrm>
            <a:off x="6881813" y="4494213"/>
            <a:ext cx="3511550" cy="679450"/>
          </a:xfrm>
        </p:spPr>
        <p:txBody>
          <a:bodyPr>
            <a:noAutofit/>
          </a:bodyPr>
          <a:lstStyle>
            <a:lvl1pPr marL="0" indent="0" algn="r">
              <a:buNone/>
              <a:defRPr sz="2000">
                <a:solidFill>
                  <a:schemeClr val="bg1"/>
                </a:solidFill>
                <a:latin typeface="+mn-lt"/>
              </a:defRPr>
            </a:lvl1pPr>
            <a:lvl2pPr marL="457200" indent="0" algn="r">
              <a:buNone/>
              <a:defRPr sz="1800">
                <a:solidFill>
                  <a:schemeClr val="bg1"/>
                </a:solidFill>
                <a:latin typeface="Tenorite" pitchFamily="2" charset="0"/>
              </a:defRPr>
            </a:lvl2pPr>
            <a:lvl3pPr marL="914400" indent="0" algn="r">
              <a:buNone/>
              <a:defRPr sz="1600">
                <a:solidFill>
                  <a:schemeClr val="bg1"/>
                </a:solidFill>
                <a:latin typeface="Tenorite" pitchFamily="2" charset="0"/>
              </a:defRPr>
            </a:lvl3pPr>
            <a:lvl4pPr marL="1371600" indent="0" algn="r">
              <a:buNone/>
              <a:defRPr sz="1400">
                <a:solidFill>
                  <a:schemeClr val="bg1"/>
                </a:solidFill>
                <a:latin typeface="Tenorite" pitchFamily="2" charset="0"/>
              </a:defRPr>
            </a:lvl4pPr>
            <a:lvl5pPr marL="1828800" indent="0" algn="r">
              <a:buNone/>
              <a:defRPr sz="1400">
                <a:solidFill>
                  <a:schemeClr val="bg1"/>
                </a:solidFill>
                <a:latin typeface="Tenorite" pitchFamily="2" charset="0"/>
              </a:defRPr>
            </a:lvl5pPr>
          </a:lstStyle>
          <a:p>
            <a:pPr lvl="0"/>
            <a:r>
              <a:rPr lang="en-US" dirty="0"/>
              <a:t>Click to edit Master text styles</a:t>
            </a:r>
          </a:p>
        </p:txBody>
      </p:sp>
      <p:sp>
        <p:nvSpPr>
          <p:cNvPr id="9" name="Text Placeholder 7">
            <a:extLst>
              <a:ext uri="{FF2B5EF4-FFF2-40B4-BE49-F238E27FC236}">
                <a16:creationId xmlns:a16="http://schemas.microsoft.com/office/drawing/2014/main" id="{612193CD-03AD-D74D-A5CD-747A9B53F49A}"/>
              </a:ext>
            </a:extLst>
          </p:cNvPr>
          <p:cNvSpPr>
            <a:spLocks noGrp="1"/>
          </p:cNvSpPr>
          <p:nvPr>
            <p:ph type="body" sz="quarter" idx="15" hasCustomPrompt="1"/>
          </p:nvPr>
        </p:nvSpPr>
        <p:spPr>
          <a:xfrm>
            <a:off x="10609104" y="3399692"/>
            <a:ext cx="1364297" cy="1094521"/>
          </a:xfrm>
        </p:spPr>
        <p:txBody>
          <a:bodyPr>
            <a:noAutofit/>
          </a:bodyPr>
          <a:lstStyle>
            <a:lvl1pPr marL="0" indent="0" algn="ctr">
              <a:buNone/>
              <a:defRPr sz="23900" b="1">
                <a:solidFill>
                  <a:schemeClr val="accent1">
                    <a:lumMod val="75000"/>
                  </a:schemeClr>
                </a:solidFill>
                <a:latin typeface="Tenorite" pitchFamily="2" charset="0"/>
              </a:defRPr>
            </a:lvl1pPr>
            <a:lvl2pPr marL="457200" indent="0">
              <a:buNone/>
              <a:defRPr b="1">
                <a:solidFill>
                  <a:schemeClr val="bg1"/>
                </a:solidFill>
                <a:latin typeface="Tenorite" pitchFamily="2" charset="0"/>
              </a:defRPr>
            </a:lvl2pPr>
            <a:lvl3pPr marL="914400" indent="0">
              <a:buNone/>
              <a:defRPr b="1">
                <a:solidFill>
                  <a:schemeClr val="bg1"/>
                </a:solidFill>
                <a:latin typeface="Tenorite" pitchFamily="2" charset="0"/>
              </a:defRPr>
            </a:lvl3pPr>
            <a:lvl4pPr marL="1371600" indent="0">
              <a:buNone/>
              <a:defRPr b="1">
                <a:solidFill>
                  <a:schemeClr val="bg1"/>
                </a:solidFill>
                <a:latin typeface="Tenorite" pitchFamily="2" charset="0"/>
              </a:defRPr>
            </a:lvl4pPr>
            <a:lvl5pPr marL="1828800" indent="0">
              <a:buNone/>
              <a:defRPr b="1">
                <a:solidFill>
                  <a:schemeClr val="bg1"/>
                </a:solidFill>
                <a:latin typeface="Tenorite" pitchFamily="2" charset="0"/>
              </a:defRPr>
            </a:lvl5pPr>
          </a:lstStyle>
          <a:p>
            <a:pPr lvl="0"/>
            <a:r>
              <a:rPr lang="en-US" dirty="0"/>
              <a:t>”</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noAutofit/>
          </a:bodyPr>
          <a:lstStyle>
            <a:lvl1pPr>
              <a:defRPr>
                <a:solidFill>
                  <a:schemeClr val="accent2"/>
                </a:solidFill>
                <a:latin typeface="+mn-lt"/>
              </a:defRPr>
            </a:lvl1pPr>
          </a:lstStyle>
          <a:p>
            <a:fld id="{D3DA9A77-60C0-4BB8-898D-2828EE4073AD}" type="datetime1">
              <a:rPr lang="en-US" smtClean="0"/>
              <a:t>2/13/2024</a:t>
            </a:fld>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noAutofit/>
          </a:bodyPr>
          <a:lstStyle>
            <a:lvl1pPr>
              <a:defRPr>
                <a:solidFill>
                  <a:schemeClr val="accent2"/>
                </a:solidFill>
                <a:latin typeface="+mn-lt"/>
              </a:defRPr>
            </a:lvl1p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noAutofit/>
          </a:bodyPr>
          <a:lstStyle>
            <a:lvl1pPr>
              <a:defRPr>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4769475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28C225EC-F6EF-1144-834A-F0B91974AA41}"/>
              </a:ext>
            </a:extLst>
          </p:cNvPr>
          <p:cNvSpPr/>
          <p:nvPr userDrawn="1"/>
        </p:nvSpPr>
        <p:spPr>
          <a:xfrm>
            <a:off x="0" y="-1664"/>
            <a:ext cx="9857012" cy="685966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Title 1">
            <a:extLst>
              <a:ext uri="{FF2B5EF4-FFF2-40B4-BE49-F238E27FC236}">
                <a16:creationId xmlns:a16="http://schemas.microsoft.com/office/drawing/2014/main" id="{1E40CEAF-B1BB-174E-A798-3BA60D9C0458}"/>
              </a:ext>
            </a:extLst>
          </p:cNvPr>
          <p:cNvSpPr>
            <a:spLocks noGrp="1"/>
          </p:cNvSpPr>
          <p:nvPr>
            <p:ph type="title"/>
          </p:nvPr>
        </p:nvSpPr>
        <p:spPr>
          <a:xfrm>
            <a:off x="750430" y="381000"/>
            <a:ext cx="8401624" cy="1325563"/>
          </a:xfrm>
        </p:spPr>
        <p:txBody>
          <a:bodyPr lIns="0" anchor="b">
            <a:noAutofit/>
          </a:bodyPr>
          <a:lstStyle>
            <a:lvl1pPr>
              <a:defRPr sz="4800" b="1">
                <a:latin typeface="+mj-lt"/>
              </a:defRPr>
            </a:lvl1pPr>
          </a:lstStyle>
          <a:p>
            <a:r>
              <a:rPr lang="en-US" dirty="0"/>
              <a:t>Click to edit Master title style</a:t>
            </a:r>
          </a:p>
        </p:txBody>
      </p:sp>
      <p:sp>
        <p:nvSpPr>
          <p:cNvPr id="6" name="Picture Placeholder 23">
            <a:extLst>
              <a:ext uri="{FF2B5EF4-FFF2-40B4-BE49-F238E27FC236}">
                <a16:creationId xmlns:a16="http://schemas.microsoft.com/office/drawing/2014/main" id="{5E48B363-63E8-4F17-842B-53AD935A6529}"/>
              </a:ext>
            </a:extLst>
          </p:cNvPr>
          <p:cNvSpPr>
            <a:spLocks noGrp="1"/>
          </p:cNvSpPr>
          <p:nvPr>
            <p:ph type="pic" sz="quarter" idx="13"/>
          </p:nvPr>
        </p:nvSpPr>
        <p:spPr>
          <a:xfrm>
            <a:off x="750429" y="2227758"/>
            <a:ext cx="1200374" cy="1201242"/>
          </a:xfrm>
        </p:spPr>
        <p:txBody>
          <a:bodyPr>
            <a:noAutofit/>
          </a:bodyPr>
          <a:lstStyle>
            <a:lvl1pPr marL="0" indent="0">
              <a:buNone/>
              <a:defRPr sz="1400">
                <a:solidFill>
                  <a:schemeClr val="tx1"/>
                </a:solidFill>
                <a:latin typeface="+mn-lt"/>
              </a:defRPr>
            </a:lvl1pPr>
          </a:lstStyle>
          <a:p>
            <a:endParaRPr lang="en-US" dirty="0"/>
          </a:p>
        </p:txBody>
      </p:sp>
      <p:sp>
        <p:nvSpPr>
          <p:cNvPr id="10" name="Text Placeholder 28">
            <a:extLst>
              <a:ext uri="{FF2B5EF4-FFF2-40B4-BE49-F238E27FC236}">
                <a16:creationId xmlns:a16="http://schemas.microsoft.com/office/drawing/2014/main" id="{CC3A7E03-4F06-4380-90A1-845651EEA3C0}"/>
              </a:ext>
            </a:extLst>
          </p:cNvPr>
          <p:cNvSpPr>
            <a:spLocks noGrp="1"/>
          </p:cNvSpPr>
          <p:nvPr>
            <p:ph type="body" sz="quarter" idx="17" hasCustomPrompt="1"/>
          </p:nvPr>
        </p:nvSpPr>
        <p:spPr>
          <a:xfrm>
            <a:off x="2123351" y="2426400"/>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11" name="Text Placeholder 28">
            <a:extLst>
              <a:ext uri="{FF2B5EF4-FFF2-40B4-BE49-F238E27FC236}">
                <a16:creationId xmlns:a16="http://schemas.microsoft.com/office/drawing/2014/main" id="{31AF5791-727B-438A-A7EF-5D132167C89B}"/>
              </a:ext>
            </a:extLst>
          </p:cNvPr>
          <p:cNvSpPr>
            <a:spLocks noGrp="1"/>
          </p:cNvSpPr>
          <p:nvPr>
            <p:ph type="body" sz="quarter" idx="18" hasCustomPrompt="1"/>
          </p:nvPr>
        </p:nvSpPr>
        <p:spPr>
          <a:xfrm>
            <a:off x="2123350" y="2811646"/>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7" name="Picture Placeholder 23">
            <a:extLst>
              <a:ext uri="{FF2B5EF4-FFF2-40B4-BE49-F238E27FC236}">
                <a16:creationId xmlns:a16="http://schemas.microsoft.com/office/drawing/2014/main" id="{9ABA5222-6FD6-405B-8AC8-18022C36590F}"/>
              </a:ext>
            </a:extLst>
          </p:cNvPr>
          <p:cNvSpPr>
            <a:spLocks noGrp="1"/>
          </p:cNvSpPr>
          <p:nvPr>
            <p:ph type="pic" sz="quarter" idx="14"/>
          </p:nvPr>
        </p:nvSpPr>
        <p:spPr>
          <a:xfrm>
            <a:off x="5495813" y="2227758"/>
            <a:ext cx="1200374" cy="1201242"/>
          </a:xfrm>
        </p:spPr>
        <p:txBody>
          <a:bodyPr>
            <a:noAutofit/>
          </a:bodyPr>
          <a:lstStyle>
            <a:lvl1pPr marL="0" indent="0">
              <a:buNone/>
              <a:defRPr sz="1400">
                <a:solidFill>
                  <a:schemeClr val="tx1"/>
                </a:solidFill>
                <a:latin typeface="+mn-lt"/>
              </a:defRPr>
            </a:lvl1pPr>
          </a:lstStyle>
          <a:p>
            <a:endParaRPr lang="en-US" dirty="0"/>
          </a:p>
        </p:txBody>
      </p:sp>
      <p:sp>
        <p:nvSpPr>
          <p:cNvPr id="12" name="Text Placeholder 28">
            <a:extLst>
              <a:ext uri="{FF2B5EF4-FFF2-40B4-BE49-F238E27FC236}">
                <a16:creationId xmlns:a16="http://schemas.microsoft.com/office/drawing/2014/main" id="{A1A33FCF-D2EB-478E-8679-428657895F76}"/>
              </a:ext>
            </a:extLst>
          </p:cNvPr>
          <p:cNvSpPr>
            <a:spLocks noGrp="1"/>
          </p:cNvSpPr>
          <p:nvPr>
            <p:ph type="body" sz="quarter" idx="19" hasCustomPrompt="1"/>
          </p:nvPr>
        </p:nvSpPr>
        <p:spPr>
          <a:xfrm>
            <a:off x="6870817" y="242256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13" name="Text Placeholder 28">
            <a:extLst>
              <a:ext uri="{FF2B5EF4-FFF2-40B4-BE49-F238E27FC236}">
                <a16:creationId xmlns:a16="http://schemas.microsoft.com/office/drawing/2014/main" id="{55274EF8-F641-41B2-89C1-FD94AFA48684}"/>
              </a:ext>
            </a:extLst>
          </p:cNvPr>
          <p:cNvSpPr>
            <a:spLocks noGrp="1"/>
          </p:cNvSpPr>
          <p:nvPr>
            <p:ph type="body" sz="quarter" idx="20" hasCustomPrompt="1"/>
          </p:nvPr>
        </p:nvSpPr>
        <p:spPr>
          <a:xfrm>
            <a:off x="6870816" y="280781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8" name="Picture Placeholder 23">
            <a:extLst>
              <a:ext uri="{FF2B5EF4-FFF2-40B4-BE49-F238E27FC236}">
                <a16:creationId xmlns:a16="http://schemas.microsoft.com/office/drawing/2014/main" id="{124DE785-775F-4AE4-94B3-FA728188EBA5}"/>
              </a:ext>
            </a:extLst>
          </p:cNvPr>
          <p:cNvSpPr>
            <a:spLocks noGrp="1"/>
          </p:cNvSpPr>
          <p:nvPr>
            <p:ph type="pic" sz="quarter" idx="15"/>
          </p:nvPr>
        </p:nvSpPr>
        <p:spPr>
          <a:xfrm>
            <a:off x="750429" y="4254273"/>
            <a:ext cx="1200374" cy="1201242"/>
          </a:xfrm>
        </p:spPr>
        <p:txBody>
          <a:bodyPr>
            <a:noAutofit/>
          </a:bodyPr>
          <a:lstStyle>
            <a:lvl1pPr marL="0" indent="0">
              <a:buNone/>
              <a:defRPr sz="1400">
                <a:solidFill>
                  <a:schemeClr val="tx1"/>
                </a:solidFill>
                <a:latin typeface="+mn-lt"/>
              </a:defRPr>
            </a:lvl1pPr>
          </a:lstStyle>
          <a:p>
            <a:endParaRPr lang="en-US" dirty="0"/>
          </a:p>
        </p:txBody>
      </p:sp>
      <p:sp>
        <p:nvSpPr>
          <p:cNvPr id="14" name="Text Placeholder 28">
            <a:extLst>
              <a:ext uri="{FF2B5EF4-FFF2-40B4-BE49-F238E27FC236}">
                <a16:creationId xmlns:a16="http://schemas.microsoft.com/office/drawing/2014/main" id="{5A429D4E-B795-4E55-852E-9E161F9EBD36}"/>
              </a:ext>
            </a:extLst>
          </p:cNvPr>
          <p:cNvSpPr>
            <a:spLocks noGrp="1"/>
          </p:cNvSpPr>
          <p:nvPr>
            <p:ph type="body" sz="quarter" idx="21" hasCustomPrompt="1"/>
          </p:nvPr>
        </p:nvSpPr>
        <p:spPr>
          <a:xfrm>
            <a:off x="2123351" y="4498793"/>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15" name="Text Placeholder 28">
            <a:extLst>
              <a:ext uri="{FF2B5EF4-FFF2-40B4-BE49-F238E27FC236}">
                <a16:creationId xmlns:a16="http://schemas.microsoft.com/office/drawing/2014/main" id="{41D297CB-52EE-4DE4-AEAC-CD4AAF2BF17B}"/>
              </a:ext>
            </a:extLst>
          </p:cNvPr>
          <p:cNvSpPr>
            <a:spLocks noGrp="1"/>
          </p:cNvSpPr>
          <p:nvPr>
            <p:ph type="body" sz="quarter" idx="22" hasCustomPrompt="1"/>
          </p:nvPr>
        </p:nvSpPr>
        <p:spPr>
          <a:xfrm>
            <a:off x="2123350" y="4884039"/>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9" name="Picture Placeholder 23">
            <a:extLst>
              <a:ext uri="{FF2B5EF4-FFF2-40B4-BE49-F238E27FC236}">
                <a16:creationId xmlns:a16="http://schemas.microsoft.com/office/drawing/2014/main" id="{F5694B35-7776-4DB9-9EB7-3AF076EC357D}"/>
              </a:ext>
            </a:extLst>
          </p:cNvPr>
          <p:cNvSpPr>
            <a:spLocks noGrp="1"/>
          </p:cNvSpPr>
          <p:nvPr>
            <p:ph type="pic" sz="quarter" idx="16"/>
          </p:nvPr>
        </p:nvSpPr>
        <p:spPr>
          <a:xfrm>
            <a:off x="5495813" y="4254273"/>
            <a:ext cx="1200374" cy="1201242"/>
          </a:xfrm>
        </p:spPr>
        <p:txBody>
          <a:bodyPr>
            <a:noAutofit/>
          </a:bodyPr>
          <a:lstStyle>
            <a:lvl1pPr marL="0" indent="0">
              <a:buNone/>
              <a:defRPr sz="1400">
                <a:solidFill>
                  <a:schemeClr val="tx1"/>
                </a:solidFill>
                <a:latin typeface="+mn-lt"/>
              </a:defRPr>
            </a:lvl1pPr>
          </a:lstStyle>
          <a:p>
            <a:endParaRPr lang="en-US" dirty="0"/>
          </a:p>
        </p:txBody>
      </p:sp>
      <p:sp>
        <p:nvSpPr>
          <p:cNvPr id="16" name="Text Placeholder 28">
            <a:extLst>
              <a:ext uri="{FF2B5EF4-FFF2-40B4-BE49-F238E27FC236}">
                <a16:creationId xmlns:a16="http://schemas.microsoft.com/office/drawing/2014/main" id="{AD7B736B-3A10-499F-8F23-4437982C8231}"/>
              </a:ext>
            </a:extLst>
          </p:cNvPr>
          <p:cNvSpPr>
            <a:spLocks noGrp="1"/>
          </p:cNvSpPr>
          <p:nvPr>
            <p:ph type="body" sz="quarter" idx="23" hasCustomPrompt="1"/>
          </p:nvPr>
        </p:nvSpPr>
        <p:spPr>
          <a:xfrm>
            <a:off x="6870817" y="4498793"/>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17" name="Text Placeholder 28">
            <a:extLst>
              <a:ext uri="{FF2B5EF4-FFF2-40B4-BE49-F238E27FC236}">
                <a16:creationId xmlns:a16="http://schemas.microsoft.com/office/drawing/2014/main" id="{07165540-290D-4A38-87DE-F52B05BD6A1A}"/>
              </a:ext>
            </a:extLst>
          </p:cNvPr>
          <p:cNvSpPr>
            <a:spLocks noGrp="1"/>
          </p:cNvSpPr>
          <p:nvPr>
            <p:ph type="body" sz="quarter" idx="24" hasCustomPrompt="1"/>
          </p:nvPr>
        </p:nvSpPr>
        <p:spPr>
          <a:xfrm>
            <a:off x="6870816" y="4884039"/>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a:xfrm>
            <a:off x="381000" y="6356350"/>
            <a:ext cx="1569803" cy="365125"/>
          </a:xfrm>
        </p:spPr>
        <p:txBody>
          <a:bodyPr>
            <a:noAutofit/>
          </a:bodyPr>
          <a:lstStyle>
            <a:lvl1pPr>
              <a:defRPr>
                <a:solidFill>
                  <a:schemeClr val="accent3"/>
                </a:solidFill>
                <a:latin typeface="+mn-lt"/>
              </a:defRPr>
            </a:lvl1pPr>
          </a:lstStyle>
          <a:p>
            <a:fld id="{C1F30CD5-42B1-4614-9F46-5D29928CC2DB}" type="datetime1">
              <a:rPr lang="en-US" smtClean="0"/>
              <a:t>2/13/2024</a:t>
            </a:fld>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a:xfrm>
            <a:off x="2871106" y="6356350"/>
            <a:ext cx="4114800" cy="365125"/>
          </a:xfrm>
        </p:spPr>
        <p:txBody>
          <a:bodyPr>
            <a:noAutofit/>
          </a:bodyPr>
          <a:lstStyle>
            <a:lvl1pPr>
              <a:defRPr>
                <a:solidFill>
                  <a:schemeClr val="accent3"/>
                </a:solidFill>
                <a:latin typeface="+mn-lt"/>
              </a:defRPr>
            </a:lvl1p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a:xfrm>
            <a:off x="8332334" y="6356350"/>
            <a:ext cx="1167495" cy="365125"/>
          </a:xfrm>
        </p:spPr>
        <p:txBody>
          <a:bodyPr>
            <a:noAutofit/>
          </a:bodyPr>
          <a:lstStyle>
            <a:lvl1pPr>
              <a:defRPr>
                <a:solidFill>
                  <a:schemeClr val="accent3"/>
                </a:solidFill>
                <a:latin typeface="+mn-lt"/>
              </a:defRPr>
            </a:lvl1pPr>
          </a:lstStyle>
          <a:p>
            <a:fld id="{294A09A9-5501-47C1-A89A-A340965A2BE2}" type="slidenum">
              <a:rPr lang="en-US" smtClean="0"/>
              <a:pPr/>
              <a:t>‹#›</a:t>
            </a:fld>
            <a:endParaRPr lang="en-US" dirty="0"/>
          </a:p>
        </p:txBody>
      </p:sp>
      <p:sp>
        <p:nvSpPr>
          <p:cNvPr id="19" name="Freeform 18">
            <a:extLst>
              <a:ext uri="{FF2B5EF4-FFF2-40B4-BE49-F238E27FC236}">
                <a16:creationId xmlns:a16="http://schemas.microsoft.com/office/drawing/2014/main" id="{AAB3BC7E-B34F-EF47-B125-1574C5484E22}"/>
              </a:ext>
            </a:extLst>
          </p:cNvPr>
          <p:cNvSpPr/>
          <p:nvPr userDrawn="1"/>
        </p:nvSpPr>
        <p:spPr>
          <a:xfrm rot="16200000" flipV="1">
            <a:off x="9499940" y="355410"/>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1" name="Freeform 20">
            <a:extLst>
              <a:ext uri="{FF2B5EF4-FFF2-40B4-BE49-F238E27FC236}">
                <a16:creationId xmlns:a16="http://schemas.microsoft.com/office/drawing/2014/main" id="{7CBC82D0-4F72-C649-8B7F-D4B087957B6C}"/>
              </a:ext>
            </a:extLst>
          </p:cNvPr>
          <p:cNvSpPr/>
          <p:nvPr userDrawn="1"/>
        </p:nvSpPr>
        <p:spPr>
          <a:xfrm flipH="1">
            <a:off x="10866436" y="1879977"/>
            <a:ext cx="1325563" cy="1325563"/>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5" name="Freeform 24">
            <a:extLst>
              <a:ext uri="{FF2B5EF4-FFF2-40B4-BE49-F238E27FC236}">
                <a16:creationId xmlns:a16="http://schemas.microsoft.com/office/drawing/2014/main" id="{9383F23A-D872-2A4C-B386-A9D269BE694D}"/>
              </a:ext>
            </a:extLst>
          </p:cNvPr>
          <p:cNvSpPr/>
          <p:nvPr userDrawn="1"/>
        </p:nvSpPr>
        <p:spPr>
          <a:xfrm>
            <a:off x="11024507" y="-1664"/>
            <a:ext cx="1167494" cy="1881641"/>
          </a:xfrm>
          <a:custGeom>
            <a:avLst/>
            <a:gdLst>
              <a:gd name="connsiteX0" fmla="*/ 1167473 w 1167494"/>
              <a:gd name="connsiteY0" fmla="*/ 0 h 1881641"/>
              <a:gd name="connsiteX1" fmla="*/ 1167493 w 1167494"/>
              <a:gd name="connsiteY1" fmla="*/ 0 h 1881641"/>
              <a:gd name="connsiteX2" fmla="*/ 1167493 w 1167494"/>
              <a:gd name="connsiteY2" fmla="*/ 714148 h 1881641"/>
              <a:gd name="connsiteX3" fmla="*/ 1166666 w 1167494"/>
              <a:gd name="connsiteY3" fmla="*/ 730534 h 1881641"/>
              <a:gd name="connsiteX4" fmla="*/ 1167494 w 1167494"/>
              <a:gd name="connsiteY4" fmla="*/ 730534 h 1881641"/>
              <a:gd name="connsiteX5" fmla="*/ 1167494 w 1167494"/>
              <a:gd name="connsiteY5" fmla="*/ 1378059 h 1881641"/>
              <a:gd name="connsiteX6" fmla="*/ 1167493 w 1167494"/>
              <a:gd name="connsiteY6" fmla="*/ 1378059 h 1881641"/>
              <a:gd name="connsiteX7" fmla="*/ 1167493 w 1167494"/>
              <a:gd name="connsiteY7" fmla="*/ 1881641 h 1881641"/>
              <a:gd name="connsiteX8" fmla="*/ 0 w 1167494"/>
              <a:gd name="connsiteY8" fmla="*/ 1881641 h 1881641"/>
              <a:gd name="connsiteX9" fmla="*/ 0 w 1167494"/>
              <a:gd name="connsiteY9" fmla="*/ 1234116 h 1881641"/>
              <a:gd name="connsiteX10" fmla="*/ 0 w 1167494"/>
              <a:gd name="connsiteY10" fmla="*/ 1167492 h 1881641"/>
              <a:gd name="connsiteX11" fmla="*/ 1048124 w 1167494"/>
              <a:gd name="connsiteY11" fmla="*/ 6027 h 1881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67494" h="1881641">
                <a:moveTo>
                  <a:pt x="1167473" y="0"/>
                </a:moveTo>
                <a:lnTo>
                  <a:pt x="1167493" y="0"/>
                </a:lnTo>
                <a:lnTo>
                  <a:pt x="1167493" y="714148"/>
                </a:lnTo>
                <a:lnTo>
                  <a:pt x="1166666" y="730534"/>
                </a:lnTo>
                <a:lnTo>
                  <a:pt x="1167494" y="730534"/>
                </a:lnTo>
                <a:lnTo>
                  <a:pt x="1167494" y="1378059"/>
                </a:lnTo>
                <a:lnTo>
                  <a:pt x="1167493" y="1378059"/>
                </a:lnTo>
                <a:lnTo>
                  <a:pt x="1167493" y="1881641"/>
                </a:lnTo>
                <a:lnTo>
                  <a:pt x="0" y="1881641"/>
                </a:lnTo>
                <a:lnTo>
                  <a:pt x="0" y="1234116"/>
                </a:lnTo>
                <a:lnTo>
                  <a:pt x="0" y="1167492"/>
                </a:lnTo>
                <a:cubicBezTo>
                  <a:pt x="0" y="563002"/>
                  <a:pt x="459408" y="65814"/>
                  <a:pt x="1048124" y="6027"/>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6" name="Oval 25">
            <a:extLst>
              <a:ext uri="{FF2B5EF4-FFF2-40B4-BE49-F238E27FC236}">
                <a16:creationId xmlns:a16="http://schemas.microsoft.com/office/drawing/2014/main" id="{9221FFDB-AAE2-5943-97A1-82D66AE05DB4}"/>
              </a:ext>
            </a:extLst>
          </p:cNvPr>
          <p:cNvSpPr/>
          <p:nvPr userDrawn="1"/>
        </p:nvSpPr>
        <p:spPr>
          <a:xfrm>
            <a:off x="10334091" y="2737752"/>
            <a:ext cx="1380830" cy="138083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7" name="Freeform 26">
            <a:extLst>
              <a:ext uri="{FF2B5EF4-FFF2-40B4-BE49-F238E27FC236}">
                <a16:creationId xmlns:a16="http://schemas.microsoft.com/office/drawing/2014/main" id="{2E58EEF7-63CA-A845-BAC4-9D3BE05918B5}"/>
              </a:ext>
            </a:extLst>
          </p:cNvPr>
          <p:cNvSpPr/>
          <p:nvPr userDrawn="1"/>
        </p:nvSpPr>
        <p:spPr>
          <a:xfrm rot="16200000" flipH="1">
            <a:off x="10667432" y="5333432"/>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757A4624-D8ED-2E4B-AF8C-00DFA6A72D5F}"/>
              </a:ext>
            </a:extLst>
          </p:cNvPr>
          <p:cNvSpPr/>
          <p:nvPr userDrawn="1"/>
        </p:nvSpPr>
        <p:spPr>
          <a:xfrm flipV="1">
            <a:off x="9857012" y="3651505"/>
            <a:ext cx="1325563" cy="1325563"/>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9" name="Freeform 28">
            <a:extLst>
              <a:ext uri="{FF2B5EF4-FFF2-40B4-BE49-F238E27FC236}">
                <a16:creationId xmlns:a16="http://schemas.microsoft.com/office/drawing/2014/main" id="{DF312EF8-91BE-5946-BE31-8CFE107A2FEA}"/>
              </a:ext>
            </a:extLst>
          </p:cNvPr>
          <p:cNvSpPr/>
          <p:nvPr userDrawn="1"/>
        </p:nvSpPr>
        <p:spPr>
          <a:xfrm flipH="1" flipV="1">
            <a:off x="9857013" y="4976359"/>
            <a:ext cx="1167494" cy="1881641"/>
          </a:xfrm>
          <a:custGeom>
            <a:avLst/>
            <a:gdLst>
              <a:gd name="connsiteX0" fmla="*/ 1167473 w 1167494"/>
              <a:gd name="connsiteY0" fmla="*/ 0 h 1881641"/>
              <a:gd name="connsiteX1" fmla="*/ 1167493 w 1167494"/>
              <a:gd name="connsiteY1" fmla="*/ 0 h 1881641"/>
              <a:gd name="connsiteX2" fmla="*/ 1167493 w 1167494"/>
              <a:gd name="connsiteY2" fmla="*/ 714148 h 1881641"/>
              <a:gd name="connsiteX3" fmla="*/ 1166666 w 1167494"/>
              <a:gd name="connsiteY3" fmla="*/ 730534 h 1881641"/>
              <a:gd name="connsiteX4" fmla="*/ 1167494 w 1167494"/>
              <a:gd name="connsiteY4" fmla="*/ 730534 h 1881641"/>
              <a:gd name="connsiteX5" fmla="*/ 1167494 w 1167494"/>
              <a:gd name="connsiteY5" fmla="*/ 1378059 h 1881641"/>
              <a:gd name="connsiteX6" fmla="*/ 1167493 w 1167494"/>
              <a:gd name="connsiteY6" fmla="*/ 1378059 h 1881641"/>
              <a:gd name="connsiteX7" fmla="*/ 1167493 w 1167494"/>
              <a:gd name="connsiteY7" fmla="*/ 1881641 h 1881641"/>
              <a:gd name="connsiteX8" fmla="*/ 0 w 1167494"/>
              <a:gd name="connsiteY8" fmla="*/ 1881641 h 1881641"/>
              <a:gd name="connsiteX9" fmla="*/ 0 w 1167494"/>
              <a:gd name="connsiteY9" fmla="*/ 1234116 h 1881641"/>
              <a:gd name="connsiteX10" fmla="*/ 0 w 1167494"/>
              <a:gd name="connsiteY10" fmla="*/ 1167492 h 1881641"/>
              <a:gd name="connsiteX11" fmla="*/ 1048124 w 1167494"/>
              <a:gd name="connsiteY11" fmla="*/ 6027 h 1881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67494" h="1881641">
                <a:moveTo>
                  <a:pt x="1167473" y="0"/>
                </a:moveTo>
                <a:lnTo>
                  <a:pt x="1167493" y="0"/>
                </a:lnTo>
                <a:lnTo>
                  <a:pt x="1167493" y="714148"/>
                </a:lnTo>
                <a:lnTo>
                  <a:pt x="1166666" y="730534"/>
                </a:lnTo>
                <a:lnTo>
                  <a:pt x="1167494" y="730534"/>
                </a:lnTo>
                <a:lnTo>
                  <a:pt x="1167494" y="1378059"/>
                </a:lnTo>
                <a:lnTo>
                  <a:pt x="1167493" y="1378059"/>
                </a:lnTo>
                <a:lnTo>
                  <a:pt x="1167493" y="1881641"/>
                </a:lnTo>
                <a:lnTo>
                  <a:pt x="0" y="1881641"/>
                </a:lnTo>
                <a:lnTo>
                  <a:pt x="0" y="1234116"/>
                </a:lnTo>
                <a:lnTo>
                  <a:pt x="0" y="1167492"/>
                </a:lnTo>
                <a:cubicBezTo>
                  <a:pt x="0" y="563002"/>
                  <a:pt x="459408" y="65814"/>
                  <a:pt x="1048124" y="6027"/>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31544191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Whole team">
    <p:bg>
      <p:bgPr>
        <a:solidFill>
          <a:schemeClr val="accent2"/>
        </a:solidFill>
        <a:effectLst/>
      </p:bgPr>
    </p:bg>
    <p:spTree>
      <p:nvGrpSpPr>
        <p:cNvPr id="1" name=""/>
        <p:cNvGrpSpPr/>
        <p:nvPr/>
      </p:nvGrpSpPr>
      <p:grpSpPr>
        <a:xfrm>
          <a:off x="0" y="0"/>
          <a:ext cx="0" cy="0"/>
          <a:chOff x="0" y="0"/>
          <a:chExt cx="0" cy="0"/>
        </a:xfrm>
      </p:grpSpPr>
      <p:sp>
        <p:nvSpPr>
          <p:cNvPr id="54" name="Title 1">
            <a:extLst>
              <a:ext uri="{FF2B5EF4-FFF2-40B4-BE49-F238E27FC236}">
                <a16:creationId xmlns:a16="http://schemas.microsoft.com/office/drawing/2014/main" id="{6825B690-1AD7-4243-AC42-D2CF19B7B02C}"/>
              </a:ext>
            </a:extLst>
          </p:cNvPr>
          <p:cNvSpPr>
            <a:spLocks noGrp="1"/>
          </p:cNvSpPr>
          <p:nvPr>
            <p:ph type="title"/>
          </p:nvPr>
        </p:nvSpPr>
        <p:spPr>
          <a:xfrm>
            <a:off x="750430" y="381000"/>
            <a:ext cx="10678142" cy="1325563"/>
          </a:xfrm>
        </p:spPr>
        <p:txBody>
          <a:bodyPr lIns="0" anchor="b">
            <a:noAutofit/>
          </a:bodyPr>
          <a:lstStyle>
            <a:lvl1pPr>
              <a:defRPr sz="4800" b="1">
                <a:latin typeface="+mj-lt"/>
              </a:defRPr>
            </a:lvl1pPr>
          </a:lstStyle>
          <a:p>
            <a:r>
              <a:rPr lang="en-US" dirty="0"/>
              <a:t>Click to edit Master title style</a:t>
            </a:r>
          </a:p>
        </p:txBody>
      </p:sp>
      <p:sp>
        <p:nvSpPr>
          <p:cNvPr id="6" name="Picture Placeholder 23">
            <a:extLst>
              <a:ext uri="{FF2B5EF4-FFF2-40B4-BE49-F238E27FC236}">
                <a16:creationId xmlns:a16="http://schemas.microsoft.com/office/drawing/2014/main" id="{5E48B363-63E8-4F17-842B-53AD935A6529}"/>
              </a:ext>
            </a:extLst>
          </p:cNvPr>
          <p:cNvSpPr>
            <a:spLocks noGrp="1"/>
          </p:cNvSpPr>
          <p:nvPr>
            <p:ph type="pic" sz="quarter" idx="13"/>
          </p:nvPr>
        </p:nvSpPr>
        <p:spPr>
          <a:xfrm>
            <a:off x="750429" y="2068734"/>
            <a:ext cx="904987" cy="905641"/>
          </a:xfrm>
        </p:spPr>
        <p:txBody>
          <a:bodyPr>
            <a:noAutofit/>
          </a:bodyPr>
          <a:lstStyle>
            <a:lvl1pPr marL="0" indent="0">
              <a:buNone/>
              <a:defRPr sz="1400">
                <a:solidFill>
                  <a:schemeClr val="tx1"/>
                </a:solidFill>
              </a:defRPr>
            </a:lvl1pPr>
          </a:lstStyle>
          <a:p>
            <a:endParaRPr lang="en-US" dirty="0"/>
          </a:p>
        </p:txBody>
      </p:sp>
      <p:sp>
        <p:nvSpPr>
          <p:cNvPr id="31" name="Text Placeholder 28">
            <a:extLst>
              <a:ext uri="{FF2B5EF4-FFF2-40B4-BE49-F238E27FC236}">
                <a16:creationId xmlns:a16="http://schemas.microsoft.com/office/drawing/2014/main" id="{1825005B-0520-EC49-9A5C-554CB700387B}"/>
              </a:ext>
            </a:extLst>
          </p:cNvPr>
          <p:cNvSpPr>
            <a:spLocks noGrp="1"/>
          </p:cNvSpPr>
          <p:nvPr>
            <p:ph type="body" sz="quarter" idx="17" hasCustomPrompt="1"/>
          </p:nvPr>
        </p:nvSpPr>
        <p:spPr>
          <a:xfrm>
            <a:off x="750430" y="299454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32" name="Text Placeholder 28">
            <a:extLst>
              <a:ext uri="{FF2B5EF4-FFF2-40B4-BE49-F238E27FC236}">
                <a16:creationId xmlns:a16="http://schemas.microsoft.com/office/drawing/2014/main" id="{B6697B92-AF89-2C46-BC1E-6CB47E8EA421}"/>
              </a:ext>
            </a:extLst>
          </p:cNvPr>
          <p:cNvSpPr>
            <a:spLocks noGrp="1"/>
          </p:cNvSpPr>
          <p:nvPr>
            <p:ph type="body" sz="quarter" idx="18" hasCustomPrompt="1"/>
          </p:nvPr>
        </p:nvSpPr>
        <p:spPr>
          <a:xfrm>
            <a:off x="750429" y="337979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33" name="Picture Placeholder 23">
            <a:extLst>
              <a:ext uri="{FF2B5EF4-FFF2-40B4-BE49-F238E27FC236}">
                <a16:creationId xmlns:a16="http://schemas.microsoft.com/office/drawing/2014/main" id="{FA9FEBB0-45F1-DF45-89C4-B343F8B20BA0}"/>
              </a:ext>
            </a:extLst>
          </p:cNvPr>
          <p:cNvSpPr>
            <a:spLocks noGrp="1"/>
          </p:cNvSpPr>
          <p:nvPr>
            <p:ph type="pic" sz="quarter" idx="28"/>
          </p:nvPr>
        </p:nvSpPr>
        <p:spPr>
          <a:xfrm>
            <a:off x="3549397" y="2068734"/>
            <a:ext cx="904987" cy="905641"/>
          </a:xfrm>
        </p:spPr>
        <p:txBody>
          <a:bodyPr>
            <a:noAutofit/>
          </a:bodyPr>
          <a:lstStyle>
            <a:lvl1pPr marL="0" indent="0">
              <a:buNone/>
              <a:defRPr sz="1400">
                <a:solidFill>
                  <a:schemeClr val="tx1"/>
                </a:solidFill>
              </a:defRPr>
            </a:lvl1pPr>
          </a:lstStyle>
          <a:p>
            <a:endParaRPr lang="en-US" dirty="0"/>
          </a:p>
        </p:txBody>
      </p:sp>
      <p:sp>
        <p:nvSpPr>
          <p:cNvPr id="34" name="Text Placeholder 28">
            <a:extLst>
              <a:ext uri="{FF2B5EF4-FFF2-40B4-BE49-F238E27FC236}">
                <a16:creationId xmlns:a16="http://schemas.microsoft.com/office/drawing/2014/main" id="{EF331731-A7FC-C245-A9C1-0B1A2E994DB6}"/>
              </a:ext>
            </a:extLst>
          </p:cNvPr>
          <p:cNvSpPr>
            <a:spLocks noGrp="1"/>
          </p:cNvSpPr>
          <p:nvPr>
            <p:ph type="body" sz="quarter" idx="29" hasCustomPrompt="1"/>
          </p:nvPr>
        </p:nvSpPr>
        <p:spPr>
          <a:xfrm>
            <a:off x="3549398" y="299454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35" name="Text Placeholder 28">
            <a:extLst>
              <a:ext uri="{FF2B5EF4-FFF2-40B4-BE49-F238E27FC236}">
                <a16:creationId xmlns:a16="http://schemas.microsoft.com/office/drawing/2014/main" id="{313B974E-E762-EE48-B2DF-C8F10DF73444}"/>
              </a:ext>
            </a:extLst>
          </p:cNvPr>
          <p:cNvSpPr>
            <a:spLocks noGrp="1"/>
          </p:cNvSpPr>
          <p:nvPr>
            <p:ph type="body" sz="quarter" idx="30" hasCustomPrompt="1"/>
          </p:nvPr>
        </p:nvSpPr>
        <p:spPr>
          <a:xfrm>
            <a:off x="3549397" y="337979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36" name="Picture Placeholder 23">
            <a:extLst>
              <a:ext uri="{FF2B5EF4-FFF2-40B4-BE49-F238E27FC236}">
                <a16:creationId xmlns:a16="http://schemas.microsoft.com/office/drawing/2014/main" id="{8BA62E8C-79E6-D245-B706-FFB1E051B2D6}"/>
              </a:ext>
            </a:extLst>
          </p:cNvPr>
          <p:cNvSpPr>
            <a:spLocks noGrp="1"/>
          </p:cNvSpPr>
          <p:nvPr>
            <p:ph type="pic" sz="quarter" idx="31"/>
          </p:nvPr>
        </p:nvSpPr>
        <p:spPr>
          <a:xfrm>
            <a:off x="6348367" y="2068734"/>
            <a:ext cx="904987" cy="905641"/>
          </a:xfrm>
        </p:spPr>
        <p:txBody>
          <a:bodyPr>
            <a:noAutofit/>
          </a:bodyPr>
          <a:lstStyle>
            <a:lvl1pPr marL="0" indent="0">
              <a:buNone/>
              <a:defRPr sz="1400">
                <a:solidFill>
                  <a:schemeClr val="tx1"/>
                </a:solidFill>
              </a:defRPr>
            </a:lvl1pPr>
          </a:lstStyle>
          <a:p>
            <a:endParaRPr lang="en-US" dirty="0"/>
          </a:p>
        </p:txBody>
      </p:sp>
      <p:sp>
        <p:nvSpPr>
          <p:cNvPr id="37" name="Text Placeholder 28">
            <a:extLst>
              <a:ext uri="{FF2B5EF4-FFF2-40B4-BE49-F238E27FC236}">
                <a16:creationId xmlns:a16="http://schemas.microsoft.com/office/drawing/2014/main" id="{4199EE50-5386-0446-8ADA-23C1B0D6EA4F}"/>
              </a:ext>
            </a:extLst>
          </p:cNvPr>
          <p:cNvSpPr>
            <a:spLocks noGrp="1"/>
          </p:cNvSpPr>
          <p:nvPr>
            <p:ph type="body" sz="quarter" idx="32" hasCustomPrompt="1"/>
          </p:nvPr>
        </p:nvSpPr>
        <p:spPr>
          <a:xfrm>
            <a:off x="6348368" y="299454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38" name="Text Placeholder 28">
            <a:extLst>
              <a:ext uri="{FF2B5EF4-FFF2-40B4-BE49-F238E27FC236}">
                <a16:creationId xmlns:a16="http://schemas.microsoft.com/office/drawing/2014/main" id="{478AB5CA-B5A5-934D-BF51-1485953A703D}"/>
              </a:ext>
            </a:extLst>
          </p:cNvPr>
          <p:cNvSpPr>
            <a:spLocks noGrp="1"/>
          </p:cNvSpPr>
          <p:nvPr>
            <p:ph type="body" sz="quarter" idx="33" hasCustomPrompt="1"/>
          </p:nvPr>
        </p:nvSpPr>
        <p:spPr>
          <a:xfrm>
            <a:off x="6348367" y="337979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39" name="Picture Placeholder 23">
            <a:extLst>
              <a:ext uri="{FF2B5EF4-FFF2-40B4-BE49-F238E27FC236}">
                <a16:creationId xmlns:a16="http://schemas.microsoft.com/office/drawing/2014/main" id="{3D78BE06-1FC7-3C43-BD15-F4137B564B58}"/>
              </a:ext>
            </a:extLst>
          </p:cNvPr>
          <p:cNvSpPr>
            <a:spLocks noGrp="1"/>
          </p:cNvSpPr>
          <p:nvPr>
            <p:ph type="pic" sz="quarter" idx="34"/>
          </p:nvPr>
        </p:nvSpPr>
        <p:spPr>
          <a:xfrm>
            <a:off x="9147335" y="2068734"/>
            <a:ext cx="904987" cy="905641"/>
          </a:xfrm>
        </p:spPr>
        <p:txBody>
          <a:bodyPr>
            <a:noAutofit/>
          </a:bodyPr>
          <a:lstStyle>
            <a:lvl1pPr marL="0" indent="0">
              <a:buNone/>
              <a:defRPr sz="1400">
                <a:solidFill>
                  <a:schemeClr val="tx1"/>
                </a:solidFill>
              </a:defRPr>
            </a:lvl1pPr>
          </a:lstStyle>
          <a:p>
            <a:endParaRPr lang="en-US" dirty="0"/>
          </a:p>
        </p:txBody>
      </p:sp>
      <p:sp>
        <p:nvSpPr>
          <p:cNvPr id="40" name="Text Placeholder 28">
            <a:extLst>
              <a:ext uri="{FF2B5EF4-FFF2-40B4-BE49-F238E27FC236}">
                <a16:creationId xmlns:a16="http://schemas.microsoft.com/office/drawing/2014/main" id="{14F01FCC-4797-0343-8739-20331C751C18}"/>
              </a:ext>
            </a:extLst>
          </p:cNvPr>
          <p:cNvSpPr>
            <a:spLocks noGrp="1"/>
          </p:cNvSpPr>
          <p:nvPr>
            <p:ph type="body" sz="quarter" idx="35" hasCustomPrompt="1"/>
          </p:nvPr>
        </p:nvSpPr>
        <p:spPr>
          <a:xfrm>
            <a:off x="9147336" y="299454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41" name="Text Placeholder 28">
            <a:extLst>
              <a:ext uri="{FF2B5EF4-FFF2-40B4-BE49-F238E27FC236}">
                <a16:creationId xmlns:a16="http://schemas.microsoft.com/office/drawing/2014/main" id="{33FBE6CA-EC7A-1A4B-ADA3-6B78F2DE09C2}"/>
              </a:ext>
            </a:extLst>
          </p:cNvPr>
          <p:cNvSpPr>
            <a:spLocks noGrp="1"/>
          </p:cNvSpPr>
          <p:nvPr>
            <p:ph type="body" sz="quarter" idx="36" hasCustomPrompt="1"/>
          </p:nvPr>
        </p:nvSpPr>
        <p:spPr>
          <a:xfrm>
            <a:off x="9147335" y="337979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42" name="Picture Placeholder 23">
            <a:extLst>
              <a:ext uri="{FF2B5EF4-FFF2-40B4-BE49-F238E27FC236}">
                <a16:creationId xmlns:a16="http://schemas.microsoft.com/office/drawing/2014/main" id="{6DD7CCE4-AD48-B64F-909E-F88961FBDFC5}"/>
              </a:ext>
            </a:extLst>
          </p:cNvPr>
          <p:cNvSpPr>
            <a:spLocks noGrp="1"/>
          </p:cNvSpPr>
          <p:nvPr>
            <p:ph type="pic" sz="quarter" idx="37"/>
          </p:nvPr>
        </p:nvSpPr>
        <p:spPr>
          <a:xfrm>
            <a:off x="750429" y="4118551"/>
            <a:ext cx="904987" cy="905641"/>
          </a:xfrm>
        </p:spPr>
        <p:txBody>
          <a:bodyPr>
            <a:noAutofit/>
          </a:bodyPr>
          <a:lstStyle>
            <a:lvl1pPr marL="0" indent="0">
              <a:buNone/>
              <a:defRPr sz="1400">
                <a:solidFill>
                  <a:schemeClr val="tx1"/>
                </a:solidFill>
              </a:defRPr>
            </a:lvl1pPr>
          </a:lstStyle>
          <a:p>
            <a:endParaRPr lang="en-US" dirty="0"/>
          </a:p>
        </p:txBody>
      </p:sp>
      <p:sp>
        <p:nvSpPr>
          <p:cNvPr id="43" name="Text Placeholder 28">
            <a:extLst>
              <a:ext uri="{FF2B5EF4-FFF2-40B4-BE49-F238E27FC236}">
                <a16:creationId xmlns:a16="http://schemas.microsoft.com/office/drawing/2014/main" id="{C076E7E2-3D95-EA47-BF86-444615F1F141}"/>
              </a:ext>
            </a:extLst>
          </p:cNvPr>
          <p:cNvSpPr>
            <a:spLocks noGrp="1"/>
          </p:cNvSpPr>
          <p:nvPr>
            <p:ph type="body" sz="quarter" idx="38" hasCustomPrompt="1"/>
          </p:nvPr>
        </p:nvSpPr>
        <p:spPr>
          <a:xfrm>
            <a:off x="750430" y="5044362"/>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44" name="Text Placeholder 28">
            <a:extLst>
              <a:ext uri="{FF2B5EF4-FFF2-40B4-BE49-F238E27FC236}">
                <a16:creationId xmlns:a16="http://schemas.microsoft.com/office/drawing/2014/main" id="{612499D2-373C-3940-97A5-FCA8B245BE45}"/>
              </a:ext>
            </a:extLst>
          </p:cNvPr>
          <p:cNvSpPr>
            <a:spLocks noGrp="1"/>
          </p:cNvSpPr>
          <p:nvPr>
            <p:ph type="body" sz="quarter" idx="39" hasCustomPrompt="1"/>
          </p:nvPr>
        </p:nvSpPr>
        <p:spPr>
          <a:xfrm>
            <a:off x="750429" y="5429608"/>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45" name="Picture Placeholder 23">
            <a:extLst>
              <a:ext uri="{FF2B5EF4-FFF2-40B4-BE49-F238E27FC236}">
                <a16:creationId xmlns:a16="http://schemas.microsoft.com/office/drawing/2014/main" id="{24B34D6D-4F7E-3942-B8D7-9970BDE53C10}"/>
              </a:ext>
            </a:extLst>
          </p:cNvPr>
          <p:cNvSpPr>
            <a:spLocks noGrp="1"/>
          </p:cNvSpPr>
          <p:nvPr>
            <p:ph type="pic" sz="quarter" idx="40"/>
          </p:nvPr>
        </p:nvSpPr>
        <p:spPr>
          <a:xfrm>
            <a:off x="3549397" y="4118551"/>
            <a:ext cx="904987" cy="905641"/>
          </a:xfrm>
        </p:spPr>
        <p:txBody>
          <a:bodyPr>
            <a:noAutofit/>
          </a:bodyPr>
          <a:lstStyle>
            <a:lvl1pPr marL="0" indent="0">
              <a:buNone/>
              <a:defRPr sz="1400">
                <a:solidFill>
                  <a:schemeClr val="tx1"/>
                </a:solidFill>
              </a:defRPr>
            </a:lvl1pPr>
          </a:lstStyle>
          <a:p>
            <a:endParaRPr lang="en-US" dirty="0"/>
          </a:p>
        </p:txBody>
      </p:sp>
      <p:sp>
        <p:nvSpPr>
          <p:cNvPr id="46" name="Text Placeholder 28">
            <a:extLst>
              <a:ext uri="{FF2B5EF4-FFF2-40B4-BE49-F238E27FC236}">
                <a16:creationId xmlns:a16="http://schemas.microsoft.com/office/drawing/2014/main" id="{D34EDB1D-7E85-D242-B6AE-F6D6907D325A}"/>
              </a:ext>
            </a:extLst>
          </p:cNvPr>
          <p:cNvSpPr>
            <a:spLocks noGrp="1"/>
          </p:cNvSpPr>
          <p:nvPr>
            <p:ph type="body" sz="quarter" idx="41" hasCustomPrompt="1"/>
          </p:nvPr>
        </p:nvSpPr>
        <p:spPr>
          <a:xfrm>
            <a:off x="3549398" y="5044362"/>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47" name="Text Placeholder 28">
            <a:extLst>
              <a:ext uri="{FF2B5EF4-FFF2-40B4-BE49-F238E27FC236}">
                <a16:creationId xmlns:a16="http://schemas.microsoft.com/office/drawing/2014/main" id="{3E3BFFF0-114B-6D42-B5E0-8020AC2E26BF}"/>
              </a:ext>
            </a:extLst>
          </p:cNvPr>
          <p:cNvSpPr>
            <a:spLocks noGrp="1"/>
          </p:cNvSpPr>
          <p:nvPr>
            <p:ph type="body" sz="quarter" idx="42" hasCustomPrompt="1"/>
          </p:nvPr>
        </p:nvSpPr>
        <p:spPr>
          <a:xfrm>
            <a:off x="3549397" y="5429608"/>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48" name="Picture Placeholder 23">
            <a:extLst>
              <a:ext uri="{FF2B5EF4-FFF2-40B4-BE49-F238E27FC236}">
                <a16:creationId xmlns:a16="http://schemas.microsoft.com/office/drawing/2014/main" id="{EB4488EE-E854-724E-95AE-B9943EE249EA}"/>
              </a:ext>
            </a:extLst>
          </p:cNvPr>
          <p:cNvSpPr>
            <a:spLocks noGrp="1"/>
          </p:cNvSpPr>
          <p:nvPr>
            <p:ph type="pic" sz="quarter" idx="43"/>
          </p:nvPr>
        </p:nvSpPr>
        <p:spPr>
          <a:xfrm>
            <a:off x="6348367" y="4118551"/>
            <a:ext cx="904987" cy="905641"/>
          </a:xfrm>
        </p:spPr>
        <p:txBody>
          <a:bodyPr>
            <a:noAutofit/>
          </a:bodyPr>
          <a:lstStyle>
            <a:lvl1pPr marL="0" indent="0">
              <a:buNone/>
              <a:defRPr sz="1400">
                <a:solidFill>
                  <a:schemeClr val="tx1"/>
                </a:solidFill>
              </a:defRPr>
            </a:lvl1pPr>
          </a:lstStyle>
          <a:p>
            <a:endParaRPr lang="en-US" dirty="0"/>
          </a:p>
        </p:txBody>
      </p:sp>
      <p:sp>
        <p:nvSpPr>
          <p:cNvPr id="49" name="Text Placeholder 28">
            <a:extLst>
              <a:ext uri="{FF2B5EF4-FFF2-40B4-BE49-F238E27FC236}">
                <a16:creationId xmlns:a16="http://schemas.microsoft.com/office/drawing/2014/main" id="{C5551B4D-583E-D644-9069-EC096CE76F50}"/>
              </a:ext>
            </a:extLst>
          </p:cNvPr>
          <p:cNvSpPr>
            <a:spLocks noGrp="1"/>
          </p:cNvSpPr>
          <p:nvPr>
            <p:ph type="body" sz="quarter" idx="44" hasCustomPrompt="1"/>
          </p:nvPr>
        </p:nvSpPr>
        <p:spPr>
          <a:xfrm>
            <a:off x="6348368" y="5044362"/>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50" name="Text Placeholder 28">
            <a:extLst>
              <a:ext uri="{FF2B5EF4-FFF2-40B4-BE49-F238E27FC236}">
                <a16:creationId xmlns:a16="http://schemas.microsoft.com/office/drawing/2014/main" id="{E30C4783-1643-2243-BB4F-E99E04D9216B}"/>
              </a:ext>
            </a:extLst>
          </p:cNvPr>
          <p:cNvSpPr>
            <a:spLocks noGrp="1"/>
          </p:cNvSpPr>
          <p:nvPr>
            <p:ph type="body" sz="quarter" idx="45" hasCustomPrompt="1"/>
          </p:nvPr>
        </p:nvSpPr>
        <p:spPr>
          <a:xfrm>
            <a:off x="6348367" y="5429608"/>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51" name="Picture Placeholder 23">
            <a:extLst>
              <a:ext uri="{FF2B5EF4-FFF2-40B4-BE49-F238E27FC236}">
                <a16:creationId xmlns:a16="http://schemas.microsoft.com/office/drawing/2014/main" id="{7BBADCE0-02E8-3249-8CBA-17D3783DFE70}"/>
              </a:ext>
            </a:extLst>
          </p:cNvPr>
          <p:cNvSpPr>
            <a:spLocks noGrp="1"/>
          </p:cNvSpPr>
          <p:nvPr>
            <p:ph type="pic" sz="quarter" idx="46"/>
          </p:nvPr>
        </p:nvSpPr>
        <p:spPr>
          <a:xfrm>
            <a:off x="9147335" y="4118551"/>
            <a:ext cx="904987" cy="905641"/>
          </a:xfrm>
        </p:spPr>
        <p:txBody>
          <a:bodyPr>
            <a:noAutofit/>
          </a:bodyPr>
          <a:lstStyle>
            <a:lvl1pPr marL="0" indent="0">
              <a:buNone/>
              <a:defRPr sz="1400">
                <a:solidFill>
                  <a:schemeClr val="tx1"/>
                </a:solidFill>
              </a:defRPr>
            </a:lvl1pPr>
          </a:lstStyle>
          <a:p>
            <a:endParaRPr lang="en-US" dirty="0"/>
          </a:p>
        </p:txBody>
      </p:sp>
      <p:sp>
        <p:nvSpPr>
          <p:cNvPr id="52" name="Text Placeholder 28">
            <a:extLst>
              <a:ext uri="{FF2B5EF4-FFF2-40B4-BE49-F238E27FC236}">
                <a16:creationId xmlns:a16="http://schemas.microsoft.com/office/drawing/2014/main" id="{8D294C40-97E4-FF4F-8A02-10FC7D0EE8B0}"/>
              </a:ext>
            </a:extLst>
          </p:cNvPr>
          <p:cNvSpPr>
            <a:spLocks noGrp="1"/>
          </p:cNvSpPr>
          <p:nvPr>
            <p:ph type="body" sz="quarter" idx="47" hasCustomPrompt="1"/>
          </p:nvPr>
        </p:nvSpPr>
        <p:spPr>
          <a:xfrm>
            <a:off x="9147336" y="5044362"/>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53" name="Text Placeholder 28">
            <a:extLst>
              <a:ext uri="{FF2B5EF4-FFF2-40B4-BE49-F238E27FC236}">
                <a16:creationId xmlns:a16="http://schemas.microsoft.com/office/drawing/2014/main" id="{8B38241F-01B5-574C-A827-67C6352C463C}"/>
              </a:ext>
            </a:extLst>
          </p:cNvPr>
          <p:cNvSpPr>
            <a:spLocks noGrp="1"/>
          </p:cNvSpPr>
          <p:nvPr>
            <p:ph type="body" sz="quarter" idx="48" hasCustomPrompt="1"/>
          </p:nvPr>
        </p:nvSpPr>
        <p:spPr>
          <a:xfrm>
            <a:off x="9147335" y="5429608"/>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18" name="Date Placeholder 17">
            <a:extLst>
              <a:ext uri="{FF2B5EF4-FFF2-40B4-BE49-F238E27FC236}">
                <a16:creationId xmlns:a16="http://schemas.microsoft.com/office/drawing/2014/main" id="{30445668-2DC5-E84C-8B16-922BC95F13F2}"/>
              </a:ext>
            </a:extLst>
          </p:cNvPr>
          <p:cNvSpPr>
            <a:spLocks noGrp="1"/>
          </p:cNvSpPr>
          <p:nvPr>
            <p:ph type="dt" sz="half" idx="25"/>
          </p:nvPr>
        </p:nvSpPr>
        <p:spPr/>
        <p:txBody>
          <a:bodyPr>
            <a:noAutofit/>
          </a:bodyPr>
          <a:lstStyle>
            <a:lvl1pPr>
              <a:defRPr>
                <a:solidFill>
                  <a:schemeClr val="accent3"/>
                </a:solidFill>
                <a:latin typeface="+mn-lt"/>
              </a:defRPr>
            </a:lvl1pPr>
          </a:lstStyle>
          <a:p>
            <a:fld id="{EE6020E3-D95B-4E55-964F-4B1A98BDAA6F}" type="datetime1">
              <a:rPr lang="en-US" smtClean="0"/>
              <a:t>2/13/2024</a:t>
            </a:fld>
            <a:endParaRPr lang="en-US" dirty="0"/>
          </a:p>
        </p:txBody>
      </p:sp>
      <p:sp>
        <p:nvSpPr>
          <p:cNvPr id="22" name="Footer Placeholder 21">
            <a:extLst>
              <a:ext uri="{FF2B5EF4-FFF2-40B4-BE49-F238E27FC236}">
                <a16:creationId xmlns:a16="http://schemas.microsoft.com/office/drawing/2014/main" id="{D9227732-A878-814C-8621-64ED1B2CCF9F}"/>
              </a:ext>
            </a:extLst>
          </p:cNvPr>
          <p:cNvSpPr>
            <a:spLocks noGrp="1"/>
          </p:cNvSpPr>
          <p:nvPr>
            <p:ph type="ftr" sz="quarter" idx="26"/>
          </p:nvPr>
        </p:nvSpPr>
        <p:spPr/>
        <p:txBody>
          <a:bodyPr>
            <a:noAutofit/>
          </a:bodyPr>
          <a:lstStyle>
            <a:lvl1pPr>
              <a:defRPr>
                <a:solidFill>
                  <a:schemeClr val="accent3"/>
                </a:solidFill>
                <a:latin typeface="+mn-lt"/>
              </a:defRPr>
            </a:lvl1pPr>
          </a:lstStyle>
          <a:p>
            <a:r>
              <a:rPr lang="en-US" dirty="0"/>
              <a:t>PRESENTATION TITLE</a:t>
            </a:r>
          </a:p>
        </p:txBody>
      </p:sp>
      <p:sp>
        <p:nvSpPr>
          <p:cNvPr id="23" name="Slide Number Placeholder 22">
            <a:extLst>
              <a:ext uri="{FF2B5EF4-FFF2-40B4-BE49-F238E27FC236}">
                <a16:creationId xmlns:a16="http://schemas.microsoft.com/office/drawing/2014/main" id="{CE9F02AC-6DFB-0C47-BC8E-4B0594007F33}"/>
              </a:ext>
            </a:extLst>
          </p:cNvPr>
          <p:cNvSpPr>
            <a:spLocks noGrp="1"/>
          </p:cNvSpPr>
          <p:nvPr>
            <p:ph type="sldNum" sz="quarter" idx="27"/>
          </p:nvPr>
        </p:nvSpPr>
        <p:spPr/>
        <p:txBody>
          <a:bodyPr>
            <a:noAutofit/>
          </a:bodyPr>
          <a:lstStyle>
            <a:lvl1pPr>
              <a:defRPr>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0057219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381000" y="381000"/>
            <a:ext cx="11430000" cy="1325563"/>
          </a:xfrm>
          <a:prstGeom prst="rect">
            <a:avLst/>
          </a:prstGeom>
        </p:spPr>
        <p:txBody>
          <a:bodyPr vert="horz" lIns="91440" tIns="45720" rIns="91440" bIns="45720" rtlCol="0" anchor="ctr">
            <a:noAutofit/>
          </a:bodyPr>
          <a:lstStyle/>
          <a:p>
            <a:r>
              <a:rPr lang="en-US"/>
              <a:t>Click to edit Master title style</a:t>
            </a:r>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381000" y="1825625"/>
            <a:ext cx="114300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D77A09-15C2-4E47-948E-AACAFCA47D40}"/>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tx2"/>
                </a:solidFill>
                <a:latin typeface="+mn-lt"/>
              </a:defRPr>
            </a:lvl1pPr>
          </a:lstStyle>
          <a:p>
            <a:fld id="{FC9A72C8-1C87-42EF-8A11-BF6DFA19ED8B}" type="datetime1">
              <a:rPr lang="en-US" smtClean="0"/>
              <a:t>2/13/2024</a:t>
            </a:fld>
            <a:endParaRPr lang="en-US" dirty="0"/>
          </a:p>
        </p:txBody>
      </p:sp>
      <p:sp>
        <p:nvSpPr>
          <p:cNvPr id="5" name="Footer Placeholder 4">
            <a:extLst>
              <a:ext uri="{FF2B5EF4-FFF2-40B4-BE49-F238E27FC236}">
                <a16:creationId xmlns:a16="http://schemas.microsoft.com/office/drawing/2014/main" id="{60567522-C3B6-46EB-A361-BEC2510B00C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tx2"/>
                </a:solidFill>
                <a:latin typeface="+mn-lt"/>
              </a:defRPr>
            </a:lvl1pPr>
          </a:lstStyle>
          <a:p>
            <a:r>
              <a:rPr lang="en-US" dirty="0"/>
              <a:t>PRESENTATION TITLE</a:t>
            </a:r>
          </a:p>
        </p:txBody>
      </p:sp>
      <p:sp>
        <p:nvSpPr>
          <p:cNvPr id="6" name="Slide Number Placeholder 5">
            <a:extLst>
              <a:ext uri="{FF2B5EF4-FFF2-40B4-BE49-F238E27FC236}">
                <a16:creationId xmlns:a16="http://schemas.microsoft.com/office/drawing/2014/main" id="{CDC57CF0-034F-450D-937C-718D5AF1A059}"/>
              </a:ext>
            </a:extLst>
          </p:cNvPr>
          <p:cNvSpPr>
            <a:spLocks noGrp="1"/>
          </p:cNvSpPr>
          <p:nvPr>
            <p:ph type="sldNum" sz="quarter" idx="4"/>
          </p:nvPr>
        </p:nvSpPr>
        <p:spPr>
          <a:xfrm>
            <a:off x="9067800" y="6356350"/>
            <a:ext cx="2743200" cy="365125"/>
          </a:xfrm>
          <a:prstGeom prst="rect">
            <a:avLst/>
          </a:prstGeom>
        </p:spPr>
        <p:txBody>
          <a:bodyPr vert="horz" lIns="91440" tIns="45720" rIns="91440" bIns="45720" rtlCol="0" anchor="ctr">
            <a:noAutofit/>
          </a:bodyPr>
          <a:lstStyle>
            <a:lvl1pPr algn="r">
              <a:defRPr sz="1200">
                <a:solidFill>
                  <a:schemeClr val="tx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9" r:id="rId4"/>
    <p:sldLayoutId id="2147483660" r:id="rId5"/>
    <p:sldLayoutId id="2147483661" r:id="rId6"/>
    <p:sldLayoutId id="2147483654" r:id="rId7"/>
    <p:sldLayoutId id="2147483658" r:id="rId8"/>
    <p:sldLayoutId id="2147483662" r:id="rId9"/>
    <p:sldLayoutId id="2147483663" r:id="rId10"/>
    <p:sldLayoutId id="2147483664" r:id="rId11"/>
    <p:sldLayoutId id="2147483665" r:id="rId12"/>
    <p:sldLayoutId id="2147483666" r:id="rId13"/>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240" userDrawn="1">
          <p15:clr>
            <a:srgbClr val="547EBF"/>
          </p15:clr>
        </p15:guide>
        <p15:guide id="4" orient="horz" pos="240" userDrawn="1">
          <p15:clr>
            <a:srgbClr val="547EBF"/>
          </p15:clr>
        </p15:guide>
        <p15:guide id="5" pos="7440" userDrawn="1">
          <p15:clr>
            <a:srgbClr val="547EBF"/>
          </p15:clr>
        </p15:guide>
        <p15:guide id="6" orient="horz" pos="4080" userDrawn="1">
          <p15:clr>
            <a:srgbClr val="547EBF"/>
          </p15:clr>
        </p15:guide>
        <p15:guide id="7" pos="3960" userDrawn="1">
          <p15:clr>
            <a:srgbClr val="547EBF"/>
          </p15:clr>
        </p15:guide>
        <p15:guide id="8" pos="3720" userDrawn="1">
          <p15:clr>
            <a:srgbClr val="547EBF"/>
          </p15:clr>
        </p15:guide>
        <p15:guide id="9" pos="2112" userDrawn="1">
          <p15:clr>
            <a:srgbClr val="547EBF"/>
          </p15:clr>
        </p15:guide>
        <p15:guide id="10" pos="1848" userDrawn="1">
          <p15:clr>
            <a:srgbClr val="547EBF"/>
          </p15:clr>
        </p15:guide>
        <p15:guide id="11" pos="5568" userDrawn="1">
          <p15:clr>
            <a:srgbClr val="547EBF"/>
          </p15:clr>
        </p15:guide>
        <p15:guide id="12" pos="5832" userDrawn="1">
          <p15:clr>
            <a:srgbClr val="547EBF"/>
          </p15:clr>
        </p15:guide>
        <p15:guide id="13" pos="4968" userDrawn="1">
          <p15:clr>
            <a:srgbClr val="9FCC3B"/>
          </p15:clr>
        </p15:guide>
        <p15:guide id="14" pos="5208" userDrawn="1">
          <p15:clr>
            <a:srgbClr val="9FCC3B"/>
          </p15:clr>
        </p15:guide>
        <p15:guide id="15" pos="2712" userDrawn="1">
          <p15:clr>
            <a:srgbClr val="9FCC3B"/>
          </p15:clr>
        </p15:guide>
        <p15:guide id="16" pos="2472" userDrawn="1">
          <p15:clr>
            <a:srgbClr val="9FCC3B"/>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jpeg"/><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4.jpeg"/><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21.jpe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image" Target="../media/image23.jpe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hyperlink" Target="https://railuk.com/mental-health/rssb-leading-mental-health-awareness/" TargetMode="External"/><Relationship Id="rId7" Type="http://schemas.openxmlformats.org/officeDocument/2006/relationships/hyperlink" Target="https://creativecommons.org/licenses/by-nc-nd/3.0/" TargetMode="External"/><Relationship Id="rId2" Type="http://schemas.openxmlformats.org/officeDocument/2006/relationships/image" Target="../media/image25.jpeg"/><Relationship Id="rId1" Type="http://schemas.openxmlformats.org/officeDocument/2006/relationships/slideLayout" Target="../slideLayouts/slideLayout3.xml"/><Relationship Id="rId6" Type="http://schemas.openxmlformats.org/officeDocument/2006/relationships/hyperlink" Target="https://creativecommons.org/licenses/by-sa/3.0/" TargetMode="External"/><Relationship Id="rId5" Type="http://schemas.openxmlformats.org/officeDocument/2006/relationships/hyperlink" Target="https://www.flickr.com/photos/lumaxart/2291430665" TargetMode="External"/><Relationship Id="rId4" Type="http://schemas.openxmlformats.org/officeDocument/2006/relationships/image" Target="../media/image26.jpe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Free vector graphic: Mental, Health, Mental Health - Free Image on ...">
            <a:extLst>
              <a:ext uri="{FF2B5EF4-FFF2-40B4-BE49-F238E27FC236}">
                <a16:creationId xmlns:a16="http://schemas.microsoft.com/office/drawing/2014/main" id="{54782F58-6CB2-A680-6ABD-9FD20EBFAA0D}"/>
              </a:ext>
            </a:extLst>
          </p:cNvPr>
          <p:cNvPicPr>
            <a:picLocks noChangeAspect="1"/>
          </p:cNvPicPr>
          <p:nvPr/>
        </p:nvPicPr>
        <p:blipFill rotWithShape="1">
          <a:blip r:embed="rId2"/>
          <a:srcRect t="5939" r="27033" b="3152"/>
          <a:stretch/>
        </p:blipFill>
        <p:spPr>
          <a:xfrm>
            <a:off x="3523488" y="10"/>
            <a:ext cx="8668512" cy="6857990"/>
          </a:xfrm>
          <a:prstGeom prst="rect">
            <a:avLst/>
          </a:prstGeom>
        </p:spPr>
      </p:pic>
      <p:sp>
        <p:nvSpPr>
          <p:cNvPr id="16" name="Rectangle 15">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1DF3D98-3C30-4CFC-8643-C81E829C8C25}"/>
              </a:ext>
            </a:extLst>
          </p:cNvPr>
          <p:cNvSpPr>
            <a:spLocks noGrp="1"/>
          </p:cNvSpPr>
          <p:nvPr>
            <p:ph type="ctrTitle"/>
          </p:nvPr>
        </p:nvSpPr>
        <p:spPr>
          <a:xfrm>
            <a:off x="488279" y="967903"/>
            <a:ext cx="5835683" cy="2617189"/>
          </a:xfrm>
        </p:spPr>
        <p:txBody>
          <a:bodyPr anchor="b">
            <a:noAutofit/>
          </a:bodyPr>
          <a:lstStyle/>
          <a:p>
            <a:r>
              <a:rPr lang="en-US" sz="4000" dirty="0">
                <a:solidFill>
                  <a:schemeClr val="bg1"/>
                </a:solidFill>
                <a:latin typeface="Times New Roman" panose="02020603050405020304" pitchFamily="18" charset="0"/>
                <a:cs typeface="Times New Roman" panose="02020603050405020304" pitchFamily="18" charset="0"/>
              </a:rPr>
              <a:t>AN LSTM BASED MENTAL HEALTH CLASSIFICATION MODEL </a:t>
            </a:r>
          </a:p>
        </p:txBody>
      </p:sp>
      <p:sp>
        <p:nvSpPr>
          <p:cNvPr id="3" name="Subtitle 2">
            <a:extLst>
              <a:ext uri="{FF2B5EF4-FFF2-40B4-BE49-F238E27FC236}">
                <a16:creationId xmlns:a16="http://schemas.microsoft.com/office/drawing/2014/main" id="{A068D447-28D3-4F5F-B2DC-FD67E9015868}"/>
              </a:ext>
            </a:extLst>
          </p:cNvPr>
          <p:cNvSpPr>
            <a:spLocks noGrp="1"/>
          </p:cNvSpPr>
          <p:nvPr>
            <p:ph type="subTitle" idx="1"/>
          </p:nvPr>
        </p:nvSpPr>
        <p:spPr>
          <a:xfrm>
            <a:off x="477980" y="4872922"/>
            <a:ext cx="4023359" cy="1208141"/>
          </a:xfrm>
        </p:spPr>
        <p:txBody>
          <a:bodyPr vert="horz" lIns="91440" tIns="45720" rIns="91440" bIns="45720" rtlCol="0" anchor="t">
            <a:normAutofit/>
          </a:bodyPr>
          <a:lstStyle/>
          <a:p>
            <a:r>
              <a:rPr lang="en-US" sz="2000" dirty="0">
                <a:solidFill>
                  <a:schemeClr val="bg1"/>
                </a:solidFill>
                <a:latin typeface="Times New Roman" panose="02020603050405020304" pitchFamily="18" charset="0"/>
                <a:cs typeface="Times New Roman" panose="02020603050405020304" pitchFamily="18" charset="0"/>
              </a:rPr>
              <a:t>Name :- Patel Vedant </a:t>
            </a:r>
            <a:r>
              <a:rPr lang="en-US" sz="2000" dirty="0" err="1">
                <a:solidFill>
                  <a:schemeClr val="bg1"/>
                </a:solidFill>
                <a:latin typeface="Times New Roman" panose="02020603050405020304" pitchFamily="18" charset="0"/>
                <a:cs typeface="Times New Roman" panose="02020603050405020304" pitchFamily="18" charset="0"/>
              </a:rPr>
              <a:t>Vikrambhai</a:t>
            </a:r>
          </a:p>
          <a:p>
            <a:r>
              <a:rPr lang="en-US" sz="2000" dirty="0">
                <a:solidFill>
                  <a:schemeClr val="bg1"/>
                </a:solidFill>
                <a:latin typeface="Times New Roman" panose="02020603050405020304" pitchFamily="18" charset="0"/>
                <a:cs typeface="Times New Roman" panose="02020603050405020304" pitchFamily="18" charset="0"/>
              </a:rPr>
              <a:t>R.g.no :- 20BCE1779</a:t>
            </a:r>
          </a:p>
          <a:p>
            <a:r>
              <a:rPr lang="en-US" sz="2000" dirty="0">
                <a:solidFill>
                  <a:schemeClr val="bg1"/>
                </a:solidFill>
                <a:latin typeface="Times New Roman" panose="02020603050405020304" pitchFamily="18" charset="0"/>
                <a:cs typeface="Times New Roman" panose="02020603050405020304" pitchFamily="18" charset="0"/>
              </a:rPr>
              <a:t>Guide :- DR. Vinothini A</a:t>
            </a:r>
          </a:p>
          <a:p>
            <a:endParaRPr lang="en-US" sz="2000" dirty="0">
              <a:solidFill>
                <a:schemeClr val="bg1"/>
              </a:solidFill>
              <a:latin typeface="Times New Roman" panose="02020603050405020304" pitchFamily="18" charset="0"/>
              <a:cs typeface="Times New Roman" panose="02020603050405020304" pitchFamily="18" charset="0"/>
            </a:endParaRPr>
          </a:p>
        </p:txBody>
      </p:sp>
      <p:sp>
        <p:nvSpPr>
          <p:cNvPr id="13" name="Rectangle 1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5" name="Rectangle 1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59308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84EC273-B513-A8F9-FAFC-27FFD120CF51}"/>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78AB801-99A0-BCAC-F563-9454C7F979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8D07BCD-5DA8-1A17-F44D-D3DCB626F00F}"/>
              </a:ext>
            </a:extLst>
          </p:cNvPr>
          <p:cNvSpPr>
            <a:spLocks noGrp="1"/>
          </p:cNvSpPr>
          <p:nvPr>
            <p:ph type="title"/>
          </p:nvPr>
        </p:nvSpPr>
        <p:spPr>
          <a:xfrm>
            <a:off x="500412" y="145862"/>
            <a:ext cx="11039114" cy="857767"/>
          </a:xfrm>
        </p:spPr>
        <p:txBody>
          <a:bodyPr vert="horz" lIns="91440" tIns="45720" rIns="91440" bIns="45720" rtlCol="0" anchor="b">
            <a:normAutofit/>
          </a:bodyPr>
          <a:lstStyle/>
          <a:p>
            <a:r>
              <a:rPr lang="en-US" sz="4400" dirty="0">
                <a:latin typeface="Times New Roman"/>
                <a:cs typeface="Times New Roman"/>
              </a:rPr>
              <a:t> Modules</a:t>
            </a:r>
          </a:p>
        </p:txBody>
      </p:sp>
      <p:sp>
        <p:nvSpPr>
          <p:cNvPr id="13" name="sketchy line">
            <a:extLst>
              <a:ext uri="{FF2B5EF4-FFF2-40B4-BE49-F238E27FC236}">
                <a16:creationId xmlns:a16="http://schemas.microsoft.com/office/drawing/2014/main" id="{B6078AF0-DBC4-417A-36A0-EEC82CD41A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4A4C85D9-35D9-32B8-579C-09D9DCF0427B}"/>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294A09A9-5501-47C1-A89A-A340965A2BE2}" type="slidenum">
              <a:rPr lang="en-US" smtClean="0">
                <a:solidFill>
                  <a:prstClr val="black">
                    <a:tint val="75000"/>
                  </a:prstClr>
                </a:solidFill>
                <a:latin typeface="Calibri" panose="020F0502020204030204"/>
              </a:rPr>
              <a:pPr>
                <a:spcAft>
                  <a:spcPts val="600"/>
                </a:spcAft>
                <a:defRPr/>
              </a:pPr>
              <a:t>10</a:t>
            </a:fld>
            <a:endParaRPr lang="en-US">
              <a:solidFill>
                <a:prstClr val="black">
                  <a:tint val="75000"/>
                </a:prstClr>
              </a:solidFill>
              <a:latin typeface="Calibri" panose="020F0502020204030204"/>
            </a:endParaRPr>
          </a:p>
        </p:txBody>
      </p:sp>
      <p:pic>
        <p:nvPicPr>
          <p:cNvPr id="7" name="Picture 6">
            <a:extLst>
              <a:ext uri="{FF2B5EF4-FFF2-40B4-BE49-F238E27FC236}">
                <a16:creationId xmlns:a16="http://schemas.microsoft.com/office/drawing/2014/main" id="{8122DA88-71C2-4CB5-8091-4A4DF4156799}"/>
              </a:ext>
            </a:extLst>
          </p:cNvPr>
          <p:cNvPicPr>
            <a:picLocks noChangeAspect="1"/>
          </p:cNvPicPr>
          <p:nvPr/>
        </p:nvPicPr>
        <p:blipFill>
          <a:blip r:embed="rId2"/>
          <a:stretch>
            <a:fillRect/>
          </a:stretch>
        </p:blipFill>
        <p:spPr>
          <a:xfrm>
            <a:off x="266441" y="1076034"/>
            <a:ext cx="11507056" cy="5462878"/>
          </a:xfrm>
          <a:prstGeom prst="rect">
            <a:avLst/>
          </a:prstGeom>
        </p:spPr>
      </p:pic>
    </p:spTree>
    <p:extLst>
      <p:ext uri="{BB962C8B-B14F-4D97-AF65-F5344CB8AC3E}">
        <p14:creationId xmlns:p14="http://schemas.microsoft.com/office/powerpoint/2010/main" val="31956967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35C9A12-AEE8-917A-5E99-AD29F0E7D32D}"/>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EB6AFC85-7016-5E5F-102B-7999363BD0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E3C4577-91FB-1E46-0426-1A516CBB5D34}"/>
              </a:ext>
            </a:extLst>
          </p:cNvPr>
          <p:cNvSpPr>
            <a:spLocks noGrp="1"/>
          </p:cNvSpPr>
          <p:nvPr>
            <p:ph type="title"/>
          </p:nvPr>
        </p:nvSpPr>
        <p:spPr>
          <a:xfrm>
            <a:off x="500412" y="145862"/>
            <a:ext cx="11039114" cy="857767"/>
          </a:xfrm>
        </p:spPr>
        <p:txBody>
          <a:bodyPr vert="horz" lIns="91440" tIns="45720" rIns="91440" bIns="45720" rtlCol="0" anchor="b">
            <a:normAutofit/>
          </a:bodyPr>
          <a:lstStyle/>
          <a:p>
            <a:r>
              <a:rPr lang="en-US" sz="4400" dirty="0">
                <a:latin typeface="Times New Roman"/>
                <a:cs typeface="Times New Roman"/>
              </a:rPr>
              <a:t> Modules</a:t>
            </a:r>
          </a:p>
        </p:txBody>
      </p:sp>
      <p:sp>
        <p:nvSpPr>
          <p:cNvPr id="13" name="sketchy line">
            <a:extLst>
              <a:ext uri="{FF2B5EF4-FFF2-40B4-BE49-F238E27FC236}">
                <a16:creationId xmlns:a16="http://schemas.microsoft.com/office/drawing/2014/main" id="{172A771A-38A1-CD57-AEEF-691B544C9E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Pink human brain graphic illustration | Free vector - 429458">
            <a:extLst>
              <a:ext uri="{FF2B5EF4-FFF2-40B4-BE49-F238E27FC236}">
                <a16:creationId xmlns:a16="http://schemas.microsoft.com/office/drawing/2014/main" id="{6C1BA896-767B-C58B-0624-D3A012136E68}"/>
              </a:ext>
            </a:extLst>
          </p:cNvPr>
          <p:cNvPicPr>
            <a:picLocks noChangeAspect="1"/>
          </p:cNvPicPr>
          <p:nvPr/>
        </p:nvPicPr>
        <p:blipFill rotWithShape="1">
          <a:blip r:embed="rId2"/>
          <a:srcRect l="3795" r="-3" b="-3"/>
          <a:stretch/>
        </p:blipFill>
        <p:spPr>
          <a:xfrm>
            <a:off x="9425318" y="2721788"/>
            <a:ext cx="2581822" cy="2418053"/>
          </a:xfrm>
          <a:prstGeom prst="rect">
            <a:avLst/>
          </a:prstGeom>
        </p:spPr>
      </p:pic>
      <p:sp>
        <p:nvSpPr>
          <p:cNvPr id="5" name="Slide Number Placeholder 4">
            <a:extLst>
              <a:ext uri="{FF2B5EF4-FFF2-40B4-BE49-F238E27FC236}">
                <a16:creationId xmlns:a16="http://schemas.microsoft.com/office/drawing/2014/main" id="{A79756B1-2799-B545-A75E-3FF4602AC916}"/>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294A09A9-5501-47C1-A89A-A340965A2BE2}" type="slidenum">
              <a:rPr lang="en-US" smtClean="0">
                <a:solidFill>
                  <a:prstClr val="black">
                    <a:tint val="75000"/>
                  </a:prstClr>
                </a:solidFill>
                <a:latin typeface="Calibri" panose="020F0502020204030204"/>
              </a:rPr>
              <a:pPr>
                <a:spcAft>
                  <a:spcPts val="600"/>
                </a:spcAft>
                <a:defRPr/>
              </a:pPr>
              <a:t>11</a:t>
            </a:fld>
            <a:endParaRPr lang="en-US">
              <a:solidFill>
                <a:prstClr val="black">
                  <a:tint val="75000"/>
                </a:prstClr>
              </a:solidFill>
              <a:latin typeface="Calibri" panose="020F0502020204030204"/>
            </a:endParaRPr>
          </a:p>
        </p:txBody>
      </p:sp>
      <p:pic>
        <p:nvPicPr>
          <p:cNvPr id="7" name="Picture 6">
            <a:extLst>
              <a:ext uri="{FF2B5EF4-FFF2-40B4-BE49-F238E27FC236}">
                <a16:creationId xmlns:a16="http://schemas.microsoft.com/office/drawing/2014/main" id="{CA722012-4B7D-6FF3-B33A-49DDD6D0333F}"/>
              </a:ext>
            </a:extLst>
          </p:cNvPr>
          <p:cNvPicPr>
            <a:picLocks noChangeAspect="1"/>
          </p:cNvPicPr>
          <p:nvPr/>
        </p:nvPicPr>
        <p:blipFill>
          <a:blip r:embed="rId3"/>
          <a:stretch>
            <a:fillRect/>
          </a:stretch>
        </p:blipFill>
        <p:spPr>
          <a:xfrm>
            <a:off x="500413" y="1003629"/>
            <a:ext cx="9062370" cy="2418052"/>
          </a:xfrm>
          <a:prstGeom prst="rect">
            <a:avLst/>
          </a:prstGeom>
        </p:spPr>
      </p:pic>
      <p:pic>
        <p:nvPicPr>
          <p:cNvPr id="9" name="Picture 8">
            <a:extLst>
              <a:ext uri="{FF2B5EF4-FFF2-40B4-BE49-F238E27FC236}">
                <a16:creationId xmlns:a16="http://schemas.microsoft.com/office/drawing/2014/main" id="{DAFCB6F8-B286-EDFB-2FDE-D6CF066B2838}"/>
              </a:ext>
            </a:extLst>
          </p:cNvPr>
          <p:cNvPicPr>
            <a:picLocks noChangeAspect="1"/>
          </p:cNvPicPr>
          <p:nvPr/>
        </p:nvPicPr>
        <p:blipFill>
          <a:blip r:embed="rId4"/>
          <a:stretch>
            <a:fillRect/>
          </a:stretch>
        </p:blipFill>
        <p:spPr>
          <a:xfrm>
            <a:off x="500412" y="3585681"/>
            <a:ext cx="9062371" cy="3027348"/>
          </a:xfrm>
          <a:prstGeom prst="rect">
            <a:avLst/>
          </a:prstGeom>
        </p:spPr>
      </p:pic>
    </p:spTree>
    <p:extLst>
      <p:ext uri="{BB962C8B-B14F-4D97-AF65-F5344CB8AC3E}">
        <p14:creationId xmlns:p14="http://schemas.microsoft.com/office/powerpoint/2010/main" val="9573075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9961E01-7B7F-C8DD-21F9-444437E87407}"/>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50C7654F-F02B-68CE-B7C3-8D6C016985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584F66B-B36D-7BE5-AED3-87B0A236A5E3}"/>
              </a:ext>
            </a:extLst>
          </p:cNvPr>
          <p:cNvSpPr>
            <a:spLocks noGrp="1"/>
          </p:cNvSpPr>
          <p:nvPr>
            <p:ph type="title"/>
          </p:nvPr>
        </p:nvSpPr>
        <p:spPr>
          <a:xfrm>
            <a:off x="500412" y="145862"/>
            <a:ext cx="11039114" cy="857767"/>
          </a:xfrm>
        </p:spPr>
        <p:txBody>
          <a:bodyPr vert="horz" lIns="91440" tIns="45720" rIns="91440" bIns="45720" rtlCol="0" anchor="b">
            <a:normAutofit/>
          </a:bodyPr>
          <a:lstStyle/>
          <a:p>
            <a:r>
              <a:rPr lang="en-US" sz="4400" dirty="0">
                <a:latin typeface="Times New Roman"/>
                <a:cs typeface="Times New Roman"/>
              </a:rPr>
              <a:t>Modules</a:t>
            </a:r>
          </a:p>
        </p:txBody>
      </p:sp>
      <p:sp>
        <p:nvSpPr>
          <p:cNvPr id="13" name="sketchy line">
            <a:extLst>
              <a:ext uri="{FF2B5EF4-FFF2-40B4-BE49-F238E27FC236}">
                <a16:creationId xmlns:a16="http://schemas.microsoft.com/office/drawing/2014/main" id="{30B0C3D4-888A-3FF3-6980-F55B5108AB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8CB84A1D-B66E-34E3-4E67-0EFB6A49F04D}"/>
              </a:ext>
            </a:extLst>
          </p:cNvPr>
          <p:cNvSpPr>
            <a:spLocks noGrp="1"/>
          </p:cNvSpPr>
          <p:nvPr>
            <p:ph type="body" idx="1"/>
          </p:nvPr>
        </p:nvSpPr>
        <p:spPr>
          <a:xfrm>
            <a:off x="414238" y="1595841"/>
            <a:ext cx="8196362" cy="4994442"/>
          </a:xfrm>
        </p:spPr>
        <p:txBody>
          <a:bodyPr vert="horz" lIns="91440" tIns="45720" rIns="91440" bIns="45720" rtlCol="0" anchor="t">
            <a:noAutofit/>
          </a:bodyPr>
          <a:lstStyle/>
          <a:p>
            <a:pPr marL="285750" indent="-285750">
              <a:lnSpc>
                <a:spcPct val="100000"/>
              </a:lnSpc>
              <a:buFont typeface="Arial" panose="020B0604020202020204" pitchFamily="34" charset="0"/>
              <a:buChar char="•"/>
            </a:pPr>
            <a:r>
              <a:rPr lang="en-US" sz="1800" b="1" dirty="0">
                <a:solidFill>
                  <a:schemeClr val="tx1"/>
                </a:solidFill>
                <a:latin typeface="Times New Roman"/>
                <a:cs typeface="Times New Roman"/>
              </a:rPr>
              <a:t>Tokenization</a:t>
            </a:r>
          </a:p>
          <a:p>
            <a:pPr marL="285750" indent="-285750">
              <a:lnSpc>
                <a:spcPct val="100000"/>
              </a:lnSpc>
              <a:buFont typeface="Wingdings" panose="05000000000000000000" pitchFamily="2" charset="2"/>
              <a:buChar char="Ø"/>
            </a:pPr>
            <a:r>
              <a:rPr lang="en-US" sz="1800" dirty="0">
                <a:solidFill>
                  <a:schemeClr val="tx1"/>
                </a:solidFill>
                <a:latin typeface="Times New Roman"/>
                <a:cs typeface="Times New Roman"/>
              </a:rPr>
              <a:t>Tokenization breaks text into smaller parts for easier machine analysis, helping machines understand human language. Tokenization, in the realm of Natural Language Processing (NLP) and machine learning, refers to the process of converting a sequence of text into smaller parts, known as tokens.</a:t>
            </a:r>
          </a:p>
          <a:p>
            <a:pPr>
              <a:lnSpc>
                <a:spcPct val="100000"/>
              </a:lnSpc>
            </a:pPr>
            <a:endParaRPr lang="en-US" sz="1800" dirty="0">
              <a:solidFill>
                <a:schemeClr val="tx1"/>
              </a:solidFill>
              <a:latin typeface="Times New Roman"/>
              <a:cs typeface="Times New Roman"/>
            </a:endParaRPr>
          </a:p>
          <a:p>
            <a:pPr>
              <a:lnSpc>
                <a:spcPct val="100000"/>
              </a:lnSpc>
            </a:pPr>
            <a:endParaRPr lang="en-US" sz="1800" b="1" dirty="0">
              <a:solidFill>
                <a:schemeClr val="tx1"/>
              </a:solidFill>
              <a:latin typeface="Times New Roman"/>
              <a:cs typeface="Times New Roman"/>
            </a:endParaRPr>
          </a:p>
          <a:p>
            <a:pPr marL="285750" indent="-285750">
              <a:lnSpc>
                <a:spcPct val="100000"/>
              </a:lnSpc>
              <a:buFont typeface="Wingdings" panose="05000000000000000000" pitchFamily="2" charset="2"/>
              <a:buChar char="Ø"/>
            </a:pPr>
            <a:endParaRPr lang="en-US" sz="1800" b="1" dirty="0">
              <a:solidFill>
                <a:schemeClr val="tx1"/>
              </a:solidFill>
              <a:latin typeface="Times New Roman"/>
              <a:cs typeface="Times New Roman"/>
            </a:endParaRPr>
          </a:p>
          <a:p>
            <a:pPr marL="285750" indent="-285750">
              <a:lnSpc>
                <a:spcPct val="100000"/>
              </a:lnSpc>
              <a:buFont typeface="Arial" panose="020B0604020202020204" pitchFamily="34" charset="0"/>
              <a:buChar char="•"/>
            </a:pPr>
            <a:endParaRPr lang="en-US" sz="1800" b="1" dirty="0">
              <a:solidFill>
                <a:schemeClr val="tx1"/>
              </a:solidFill>
              <a:latin typeface="Times New Roman"/>
              <a:cs typeface="Times New Roman"/>
            </a:endParaRPr>
          </a:p>
        </p:txBody>
      </p:sp>
      <p:pic>
        <p:nvPicPr>
          <p:cNvPr id="6" name="Picture 5" descr="Pink human brain graphic illustration | Free vector - 429458">
            <a:extLst>
              <a:ext uri="{FF2B5EF4-FFF2-40B4-BE49-F238E27FC236}">
                <a16:creationId xmlns:a16="http://schemas.microsoft.com/office/drawing/2014/main" id="{A203A1AA-7928-56F7-1D38-80DCF69AF730}"/>
              </a:ext>
            </a:extLst>
          </p:cNvPr>
          <p:cNvPicPr>
            <a:picLocks noChangeAspect="1"/>
          </p:cNvPicPr>
          <p:nvPr/>
        </p:nvPicPr>
        <p:blipFill rotWithShape="1">
          <a:blip r:embed="rId2"/>
          <a:srcRect l="3795" r="-3" b="-3"/>
          <a:stretch/>
        </p:blipFill>
        <p:spPr>
          <a:xfrm>
            <a:off x="8355279" y="2073382"/>
            <a:ext cx="3261443" cy="3056485"/>
          </a:xfrm>
          <a:prstGeom prst="rect">
            <a:avLst/>
          </a:prstGeom>
        </p:spPr>
      </p:pic>
      <p:sp>
        <p:nvSpPr>
          <p:cNvPr id="5" name="Slide Number Placeholder 4">
            <a:extLst>
              <a:ext uri="{FF2B5EF4-FFF2-40B4-BE49-F238E27FC236}">
                <a16:creationId xmlns:a16="http://schemas.microsoft.com/office/drawing/2014/main" id="{D3B17075-80EA-335D-DAB4-89089CDAB97A}"/>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294A09A9-5501-47C1-A89A-A340965A2BE2}" type="slidenum">
              <a:rPr lang="en-US" smtClean="0">
                <a:solidFill>
                  <a:prstClr val="black">
                    <a:tint val="75000"/>
                  </a:prstClr>
                </a:solidFill>
                <a:latin typeface="Calibri" panose="020F0502020204030204"/>
              </a:rPr>
              <a:pPr>
                <a:spcAft>
                  <a:spcPts val="600"/>
                </a:spcAft>
                <a:defRPr/>
              </a:pPr>
              <a:t>12</a:t>
            </a:fld>
            <a:endParaRPr lang="en-US">
              <a:solidFill>
                <a:prstClr val="black">
                  <a:tint val="75000"/>
                </a:prstClr>
              </a:solidFill>
              <a:latin typeface="Calibri" panose="020F0502020204030204"/>
            </a:endParaRPr>
          </a:p>
        </p:txBody>
      </p:sp>
      <p:pic>
        <p:nvPicPr>
          <p:cNvPr id="7" name="Picture 6">
            <a:extLst>
              <a:ext uri="{FF2B5EF4-FFF2-40B4-BE49-F238E27FC236}">
                <a16:creationId xmlns:a16="http://schemas.microsoft.com/office/drawing/2014/main" id="{94297F9A-5BDF-4101-0095-E3ADFD7FEB3D}"/>
              </a:ext>
            </a:extLst>
          </p:cNvPr>
          <p:cNvPicPr>
            <a:picLocks noChangeAspect="1"/>
          </p:cNvPicPr>
          <p:nvPr/>
        </p:nvPicPr>
        <p:blipFill>
          <a:blip r:embed="rId3"/>
          <a:stretch>
            <a:fillRect/>
          </a:stretch>
        </p:blipFill>
        <p:spPr>
          <a:xfrm>
            <a:off x="464086" y="3405850"/>
            <a:ext cx="8096666" cy="2877478"/>
          </a:xfrm>
          <a:prstGeom prst="rect">
            <a:avLst/>
          </a:prstGeom>
        </p:spPr>
      </p:pic>
    </p:spTree>
    <p:extLst>
      <p:ext uri="{BB962C8B-B14F-4D97-AF65-F5344CB8AC3E}">
        <p14:creationId xmlns:p14="http://schemas.microsoft.com/office/powerpoint/2010/main" val="13627465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B821435-4FE5-FA54-48E2-CCBF9A044023}"/>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F235A00-F20C-87AA-E1C5-0E2B5A28F8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E6D27F1-529C-CA49-8CDF-D656CEA06CDB}"/>
              </a:ext>
            </a:extLst>
          </p:cNvPr>
          <p:cNvSpPr>
            <a:spLocks noGrp="1"/>
          </p:cNvSpPr>
          <p:nvPr>
            <p:ph type="title"/>
          </p:nvPr>
        </p:nvSpPr>
        <p:spPr>
          <a:xfrm>
            <a:off x="500412" y="145862"/>
            <a:ext cx="11039114" cy="857767"/>
          </a:xfrm>
        </p:spPr>
        <p:txBody>
          <a:bodyPr vert="horz" lIns="91440" tIns="45720" rIns="91440" bIns="45720" rtlCol="0" anchor="b">
            <a:normAutofit/>
          </a:bodyPr>
          <a:lstStyle/>
          <a:p>
            <a:r>
              <a:rPr lang="en-US" sz="4400" dirty="0">
                <a:latin typeface="Times New Roman"/>
                <a:cs typeface="Times New Roman"/>
              </a:rPr>
              <a:t>Modules</a:t>
            </a:r>
          </a:p>
        </p:txBody>
      </p:sp>
      <p:sp>
        <p:nvSpPr>
          <p:cNvPr id="13" name="sketchy line">
            <a:extLst>
              <a:ext uri="{FF2B5EF4-FFF2-40B4-BE49-F238E27FC236}">
                <a16:creationId xmlns:a16="http://schemas.microsoft.com/office/drawing/2014/main" id="{6A6115FD-5119-8524-07B6-97CEF740D6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E92CF836-EB54-E08F-49F2-09732FA4D494}"/>
              </a:ext>
            </a:extLst>
          </p:cNvPr>
          <p:cNvSpPr>
            <a:spLocks noGrp="1"/>
          </p:cNvSpPr>
          <p:nvPr>
            <p:ph type="body" idx="1"/>
          </p:nvPr>
        </p:nvSpPr>
        <p:spPr>
          <a:xfrm>
            <a:off x="414238" y="1544470"/>
            <a:ext cx="8196362" cy="4994442"/>
          </a:xfrm>
        </p:spPr>
        <p:txBody>
          <a:bodyPr vert="horz" lIns="91440" tIns="45720" rIns="91440" bIns="45720" rtlCol="0" anchor="t">
            <a:noAutofit/>
          </a:bodyPr>
          <a:lstStyle/>
          <a:p>
            <a:pPr marL="285750" indent="-285750">
              <a:lnSpc>
                <a:spcPct val="100000"/>
              </a:lnSpc>
              <a:buFont typeface="Arial" panose="020B0604020202020204" pitchFamily="34" charset="0"/>
              <a:buChar char="•"/>
            </a:pPr>
            <a:r>
              <a:rPr lang="en-US" sz="1800" b="1" dirty="0">
                <a:solidFill>
                  <a:schemeClr val="tx1"/>
                </a:solidFill>
                <a:latin typeface="Times New Roman"/>
                <a:cs typeface="Times New Roman"/>
              </a:rPr>
              <a:t>Stemming</a:t>
            </a:r>
          </a:p>
          <a:p>
            <a:pPr marL="285750" indent="-285750">
              <a:lnSpc>
                <a:spcPct val="100000"/>
              </a:lnSpc>
              <a:buFont typeface="Wingdings" panose="05000000000000000000" pitchFamily="2" charset="2"/>
              <a:buChar char="Ø"/>
            </a:pPr>
            <a:r>
              <a:rPr lang="en-US" sz="1800" dirty="0">
                <a:solidFill>
                  <a:schemeClr val="tx1"/>
                </a:solidFill>
                <a:latin typeface="Times New Roman"/>
                <a:cs typeface="Times New Roman"/>
              </a:rPr>
              <a:t>Stemming is a technique used to extract the base form of the words by removing affixes from them. It is just like cutting down the branches of a tree to its stems. For example, the stem of the words eating, eats, eaten is eat.</a:t>
            </a:r>
          </a:p>
          <a:p>
            <a:pPr marL="285750" indent="-285750">
              <a:lnSpc>
                <a:spcPct val="100000"/>
              </a:lnSpc>
              <a:buFont typeface="Wingdings" panose="05000000000000000000" pitchFamily="2" charset="2"/>
              <a:buChar char="Ø"/>
            </a:pPr>
            <a:endParaRPr lang="en-US" sz="1800" dirty="0">
              <a:solidFill>
                <a:schemeClr val="tx1"/>
              </a:solidFill>
              <a:latin typeface="Times New Roman"/>
              <a:cs typeface="Times New Roman"/>
            </a:endParaRPr>
          </a:p>
          <a:p>
            <a:pPr marL="285750" indent="-285750">
              <a:lnSpc>
                <a:spcPct val="100000"/>
              </a:lnSpc>
              <a:buFont typeface="Arial" panose="020B0604020202020204" pitchFamily="34" charset="0"/>
              <a:buChar char="•"/>
            </a:pPr>
            <a:r>
              <a:rPr lang="en-US" sz="1800" b="1" dirty="0">
                <a:solidFill>
                  <a:schemeClr val="tx1"/>
                </a:solidFill>
                <a:latin typeface="Times New Roman"/>
                <a:cs typeface="Times New Roman"/>
              </a:rPr>
              <a:t>Lemmatization</a:t>
            </a:r>
          </a:p>
          <a:p>
            <a:pPr marL="285750" indent="-285750">
              <a:lnSpc>
                <a:spcPct val="100000"/>
              </a:lnSpc>
              <a:buFont typeface="Wingdings" panose="05000000000000000000" pitchFamily="2" charset="2"/>
              <a:buChar char="Ø"/>
            </a:pPr>
            <a:r>
              <a:rPr lang="en-US" sz="1800" dirty="0">
                <a:solidFill>
                  <a:schemeClr val="tx1"/>
                </a:solidFill>
                <a:latin typeface="Times New Roman"/>
                <a:cs typeface="Times New Roman"/>
              </a:rPr>
              <a:t>Lemmatization is a text pre-processing technique used in natural language processing (NLP) models to break a word down to its root meaning to identify similarities. For example, a lemmatization algorithm would reduce the word better to its root word, or </a:t>
            </a:r>
            <a:r>
              <a:rPr lang="en-US" sz="1800" dirty="0" err="1">
                <a:solidFill>
                  <a:schemeClr val="tx1"/>
                </a:solidFill>
                <a:latin typeface="Times New Roman"/>
                <a:cs typeface="Times New Roman"/>
              </a:rPr>
              <a:t>lemme</a:t>
            </a:r>
            <a:r>
              <a:rPr lang="en-US" sz="1800" dirty="0">
                <a:solidFill>
                  <a:schemeClr val="tx1"/>
                </a:solidFill>
                <a:latin typeface="Times New Roman"/>
                <a:cs typeface="Times New Roman"/>
              </a:rPr>
              <a:t>, good.</a:t>
            </a:r>
          </a:p>
          <a:p>
            <a:pPr marL="285750" indent="-285750">
              <a:lnSpc>
                <a:spcPct val="100000"/>
              </a:lnSpc>
              <a:buFont typeface="Wingdings" panose="05000000000000000000" pitchFamily="2" charset="2"/>
              <a:buChar char="Ø"/>
            </a:pPr>
            <a:endParaRPr lang="en-US" sz="1800" dirty="0">
              <a:solidFill>
                <a:schemeClr val="tx1"/>
              </a:solidFill>
              <a:latin typeface="Times New Roman"/>
              <a:cs typeface="Times New Roman"/>
            </a:endParaRPr>
          </a:p>
          <a:p>
            <a:pPr marL="285750" indent="-285750">
              <a:lnSpc>
                <a:spcPct val="100000"/>
              </a:lnSpc>
              <a:buFont typeface="Arial" panose="020B0604020202020204" pitchFamily="34" charset="0"/>
              <a:buChar char="•"/>
            </a:pPr>
            <a:r>
              <a:rPr lang="en-US" sz="1800" b="1" dirty="0">
                <a:solidFill>
                  <a:schemeClr val="tx1"/>
                </a:solidFill>
                <a:latin typeface="Times New Roman"/>
                <a:cs typeface="Times New Roman"/>
              </a:rPr>
              <a:t>Part of speech tagging</a:t>
            </a:r>
          </a:p>
          <a:p>
            <a:pPr marL="285750" indent="-285750">
              <a:lnSpc>
                <a:spcPct val="100000"/>
              </a:lnSpc>
              <a:buFont typeface="Wingdings" panose="05000000000000000000" pitchFamily="2" charset="2"/>
              <a:buChar char="Ø"/>
            </a:pPr>
            <a:r>
              <a:rPr lang="en-US" sz="1800" dirty="0">
                <a:solidFill>
                  <a:schemeClr val="tx1"/>
                </a:solidFill>
                <a:latin typeface="Times New Roman"/>
                <a:cs typeface="Times New Roman"/>
              </a:rPr>
              <a:t>The process of marking up a word in a text (corpus) as corresponding to a particular part of speech, based on both its definition and its context.</a:t>
            </a:r>
          </a:p>
          <a:p>
            <a:pPr marL="285750" indent="-285750">
              <a:lnSpc>
                <a:spcPct val="100000"/>
              </a:lnSpc>
              <a:buFont typeface="Wingdings" panose="05000000000000000000" pitchFamily="2" charset="2"/>
              <a:buChar char="Ø"/>
            </a:pPr>
            <a:endParaRPr lang="en-US" sz="1800" dirty="0">
              <a:solidFill>
                <a:schemeClr val="tx1"/>
              </a:solidFill>
              <a:latin typeface="Times New Roman"/>
              <a:cs typeface="Times New Roman"/>
            </a:endParaRPr>
          </a:p>
          <a:p>
            <a:pPr marL="285750" indent="-285750">
              <a:lnSpc>
                <a:spcPct val="100000"/>
              </a:lnSpc>
              <a:buFont typeface="Wingdings" panose="05000000000000000000" pitchFamily="2" charset="2"/>
              <a:buChar char="Ø"/>
            </a:pPr>
            <a:endParaRPr lang="en-US" sz="1800" dirty="0">
              <a:solidFill>
                <a:schemeClr val="tx1"/>
              </a:solidFill>
              <a:latin typeface="Times New Roman"/>
              <a:cs typeface="Times New Roman"/>
            </a:endParaRPr>
          </a:p>
          <a:p>
            <a:pPr marL="285750" indent="-285750">
              <a:lnSpc>
                <a:spcPct val="100000"/>
              </a:lnSpc>
              <a:buFont typeface="Wingdings" panose="05000000000000000000" pitchFamily="2" charset="2"/>
              <a:buChar char="Ø"/>
            </a:pPr>
            <a:endParaRPr lang="en-US" sz="1800" dirty="0">
              <a:solidFill>
                <a:schemeClr val="tx1"/>
              </a:solidFill>
              <a:latin typeface="Times New Roman"/>
              <a:cs typeface="Times New Roman"/>
            </a:endParaRPr>
          </a:p>
        </p:txBody>
      </p:sp>
      <p:pic>
        <p:nvPicPr>
          <p:cNvPr id="6" name="Picture 5" descr="Pink human brain graphic illustration | Free vector - 429458">
            <a:extLst>
              <a:ext uri="{FF2B5EF4-FFF2-40B4-BE49-F238E27FC236}">
                <a16:creationId xmlns:a16="http://schemas.microsoft.com/office/drawing/2014/main" id="{49E1CF6E-3DAA-15F7-06E8-55433E12E0BC}"/>
              </a:ext>
            </a:extLst>
          </p:cNvPr>
          <p:cNvPicPr>
            <a:picLocks noChangeAspect="1"/>
          </p:cNvPicPr>
          <p:nvPr/>
        </p:nvPicPr>
        <p:blipFill rotWithShape="1">
          <a:blip r:embed="rId2"/>
          <a:srcRect l="3795" r="-3" b="-3"/>
          <a:stretch/>
        </p:blipFill>
        <p:spPr>
          <a:xfrm>
            <a:off x="8355279" y="2073382"/>
            <a:ext cx="3261443" cy="3056485"/>
          </a:xfrm>
          <a:prstGeom prst="rect">
            <a:avLst/>
          </a:prstGeom>
        </p:spPr>
      </p:pic>
      <p:sp>
        <p:nvSpPr>
          <p:cNvPr id="5" name="Slide Number Placeholder 4">
            <a:extLst>
              <a:ext uri="{FF2B5EF4-FFF2-40B4-BE49-F238E27FC236}">
                <a16:creationId xmlns:a16="http://schemas.microsoft.com/office/drawing/2014/main" id="{1ADF6E03-9CED-5222-47E2-29CA3558355D}"/>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294A09A9-5501-47C1-A89A-A340965A2BE2}" type="slidenum">
              <a:rPr lang="en-US" smtClean="0">
                <a:solidFill>
                  <a:prstClr val="black">
                    <a:tint val="75000"/>
                  </a:prstClr>
                </a:solidFill>
                <a:latin typeface="Calibri" panose="020F0502020204030204"/>
              </a:rPr>
              <a:pPr>
                <a:spcAft>
                  <a:spcPts val="600"/>
                </a:spcAft>
                <a:defRPr/>
              </a:pPr>
              <a:t>13</a:t>
            </a:fld>
            <a:endParaRPr lang="en-US">
              <a:solidFill>
                <a:prstClr val="black">
                  <a:tint val="75000"/>
                </a:prstClr>
              </a:solidFill>
              <a:latin typeface="Calibri" panose="020F0502020204030204"/>
            </a:endParaRPr>
          </a:p>
        </p:txBody>
      </p:sp>
    </p:spTree>
    <p:extLst>
      <p:ext uri="{BB962C8B-B14F-4D97-AF65-F5344CB8AC3E}">
        <p14:creationId xmlns:p14="http://schemas.microsoft.com/office/powerpoint/2010/main" val="11347825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23FB959-9425-D24F-D3CC-14C57AAFCAF4}"/>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9B63272A-06D0-4EC9-0214-BB207C3B4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2D271C8-5657-C02B-AF9A-5F198EF9FAB4}"/>
              </a:ext>
            </a:extLst>
          </p:cNvPr>
          <p:cNvSpPr>
            <a:spLocks noGrp="1"/>
          </p:cNvSpPr>
          <p:nvPr>
            <p:ph type="title"/>
          </p:nvPr>
        </p:nvSpPr>
        <p:spPr>
          <a:xfrm>
            <a:off x="500412" y="145862"/>
            <a:ext cx="11039114" cy="857767"/>
          </a:xfrm>
        </p:spPr>
        <p:txBody>
          <a:bodyPr vert="horz" lIns="91440" tIns="45720" rIns="91440" bIns="45720" rtlCol="0" anchor="b">
            <a:normAutofit/>
          </a:bodyPr>
          <a:lstStyle/>
          <a:p>
            <a:r>
              <a:rPr lang="en-US" sz="4400" dirty="0">
                <a:latin typeface="Times New Roman"/>
                <a:cs typeface="Times New Roman"/>
              </a:rPr>
              <a:t>Modules</a:t>
            </a:r>
          </a:p>
        </p:txBody>
      </p:sp>
      <p:sp>
        <p:nvSpPr>
          <p:cNvPr id="13" name="sketchy line">
            <a:extLst>
              <a:ext uri="{FF2B5EF4-FFF2-40B4-BE49-F238E27FC236}">
                <a16:creationId xmlns:a16="http://schemas.microsoft.com/office/drawing/2014/main" id="{580A1563-9384-ED57-07FD-55B05FF8A9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300D1A38-702D-98F0-81C6-8A66FE34E2D0}"/>
              </a:ext>
            </a:extLst>
          </p:cNvPr>
          <p:cNvSpPr>
            <a:spLocks noGrp="1"/>
          </p:cNvSpPr>
          <p:nvPr>
            <p:ph type="body" idx="1"/>
          </p:nvPr>
        </p:nvSpPr>
        <p:spPr>
          <a:xfrm>
            <a:off x="414238" y="1544470"/>
            <a:ext cx="8196362" cy="4994442"/>
          </a:xfrm>
        </p:spPr>
        <p:txBody>
          <a:bodyPr vert="horz" lIns="91440" tIns="45720" rIns="91440" bIns="45720" rtlCol="0" anchor="t">
            <a:noAutofit/>
          </a:bodyPr>
          <a:lstStyle/>
          <a:p>
            <a:pPr marL="285750" indent="-285750">
              <a:lnSpc>
                <a:spcPct val="100000"/>
              </a:lnSpc>
              <a:buFont typeface="Arial" panose="020B0604020202020204" pitchFamily="34" charset="0"/>
              <a:buChar char="•"/>
            </a:pPr>
            <a:r>
              <a:rPr lang="en-US" sz="1800" b="1" dirty="0">
                <a:solidFill>
                  <a:schemeClr val="tx1"/>
                </a:solidFill>
                <a:latin typeface="Times New Roman"/>
                <a:cs typeface="Times New Roman"/>
              </a:rPr>
              <a:t>Normalizer</a:t>
            </a:r>
          </a:p>
          <a:p>
            <a:pPr marL="285750" indent="-285750">
              <a:lnSpc>
                <a:spcPct val="100000"/>
              </a:lnSpc>
              <a:buFont typeface="Wingdings" panose="05000000000000000000" pitchFamily="2" charset="2"/>
              <a:buChar char="Ø"/>
            </a:pPr>
            <a:r>
              <a:rPr lang="en-US" sz="1800" dirty="0">
                <a:solidFill>
                  <a:schemeClr val="tx1"/>
                </a:solidFill>
                <a:latin typeface="Times New Roman"/>
                <a:cs typeface="Times New Roman"/>
              </a:rPr>
              <a:t>Normalization helps you keep your database organized. It reduces the duplication of data and improves its integrity. In its first normal form, the relation consists of unique values with no-repeat values. The second normal form eliminates all partial dependencies.</a:t>
            </a:r>
          </a:p>
          <a:p>
            <a:pPr>
              <a:lnSpc>
                <a:spcPct val="100000"/>
              </a:lnSpc>
              <a:buFont typeface="Wingdings" panose="020B0604020202020204" pitchFamily="34" charset="0"/>
              <a:buChar char="Ø"/>
            </a:pPr>
            <a:endParaRPr lang="en-US" sz="1800" dirty="0">
              <a:solidFill>
                <a:schemeClr val="tx1"/>
              </a:solidFill>
              <a:latin typeface="Times New Roman"/>
              <a:cs typeface="Times New Roman"/>
            </a:endParaRPr>
          </a:p>
          <a:p>
            <a:pPr>
              <a:lnSpc>
                <a:spcPct val="100000"/>
              </a:lnSpc>
              <a:buFont typeface="Wingdings" panose="020B0604020202020204" pitchFamily="34" charset="0"/>
              <a:buChar char="Ø"/>
            </a:pPr>
            <a:endParaRPr lang="en-US" sz="1800" dirty="0">
              <a:solidFill>
                <a:schemeClr val="tx1"/>
              </a:solidFill>
              <a:latin typeface="Times New Roman"/>
              <a:cs typeface="Times New Roman"/>
            </a:endParaRPr>
          </a:p>
        </p:txBody>
      </p:sp>
      <p:pic>
        <p:nvPicPr>
          <p:cNvPr id="6" name="Picture 5" descr="Pink human brain graphic illustration | Free vector - 429458">
            <a:extLst>
              <a:ext uri="{FF2B5EF4-FFF2-40B4-BE49-F238E27FC236}">
                <a16:creationId xmlns:a16="http://schemas.microsoft.com/office/drawing/2014/main" id="{B9867A20-C1ED-1E8A-2B49-8A32765FCFB8}"/>
              </a:ext>
            </a:extLst>
          </p:cNvPr>
          <p:cNvPicPr>
            <a:picLocks noChangeAspect="1"/>
          </p:cNvPicPr>
          <p:nvPr/>
        </p:nvPicPr>
        <p:blipFill rotWithShape="1">
          <a:blip r:embed="rId2"/>
          <a:srcRect l="3795" r="-3" b="-3"/>
          <a:stretch/>
        </p:blipFill>
        <p:spPr>
          <a:xfrm>
            <a:off x="8599912" y="372515"/>
            <a:ext cx="3261443" cy="3056485"/>
          </a:xfrm>
          <a:prstGeom prst="rect">
            <a:avLst/>
          </a:prstGeom>
        </p:spPr>
      </p:pic>
      <p:sp>
        <p:nvSpPr>
          <p:cNvPr id="5" name="Slide Number Placeholder 4">
            <a:extLst>
              <a:ext uri="{FF2B5EF4-FFF2-40B4-BE49-F238E27FC236}">
                <a16:creationId xmlns:a16="http://schemas.microsoft.com/office/drawing/2014/main" id="{7CD65567-C72C-D07C-8143-743134C3A78D}"/>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294A09A9-5501-47C1-A89A-A340965A2BE2}" type="slidenum">
              <a:rPr lang="en-US" smtClean="0">
                <a:solidFill>
                  <a:prstClr val="black">
                    <a:tint val="75000"/>
                  </a:prstClr>
                </a:solidFill>
                <a:latin typeface="Calibri" panose="020F0502020204030204"/>
              </a:rPr>
              <a:pPr>
                <a:spcAft>
                  <a:spcPts val="600"/>
                </a:spcAft>
                <a:defRPr/>
              </a:pPr>
              <a:t>14</a:t>
            </a:fld>
            <a:endParaRPr lang="en-US">
              <a:solidFill>
                <a:prstClr val="black">
                  <a:tint val="75000"/>
                </a:prstClr>
              </a:solidFill>
              <a:latin typeface="Calibri" panose="020F0502020204030204"/>
            </a:endParaRPr>
          </a:p>
        </p:txBody>
      </p:sp>
      <p:pic>
        <p:nvPicPr>
          <p:cNvPr id="7" name="Picture 6">
            <a:extLst>
              <a:ext uri="{FF2B5EF4-FFF2-40B4-BE49-F238E27FC236}">
                <a16:creationId xmlns:a16="http://schemas.microsoft.com/office/drawing/2014/main" id="{E1AD4A63-ADE6-3240-3E22-BADC5D09F2EB}"/>
              </a:ext>
            </a:extLst>
          </p:cNvPr>
          <p:cNvPicPr>
            <a:picLocks noChangeAspect="1"/>
          </p:cNvPicPr>
          <p:nvPr/>
        </p:nvPicPr>
        <p:blipFill>
          <a:blip r:embed="rId3"/>
          <a:stretch>
            <a:fillRect/>
          </a:stretch>
        </p:blipFill>
        <p:spPr>
          <a:xfrm>
            <a:off x="414237" y="3429000"/>
            <a:ext cx="9346211" cy="3188280"/>
          </a:xfrm>
          <a:prstGeom prst="rect">
            <a:avLst/>
          </a:prstGeom>
        </p:spPr>
      </p:pic>
    </p:spTree>
    <p:extLst>
      <p:ext uri="{BB962C8B-B14F-4D97-AF65-F5344CB8AC3E}">
        <p14:creationId xmlns:p14="http://schemas.microsoft.com/office/powerpoint/2010/main" val="12436873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7E514F2-55AF-D4F9-EBF2-BD7DCB576824}"/>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B889A7C4-665B-9FDC-9E4F-69741064D4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D133EC8-E8AF-5BA3-1B3B-D3BEA76AC649}"/>
              </a:ext>
            </a:extLst>
          </p:cNvPr>
          <p:cNvSpPr>
            <a:spLocks noGrp="1"/>
          </p:cNvSpPr>
          <p:nvPr>
            <p:ph type="title"/>
          </p:nvPr>
        </p:nvSpPr>
        <p:spPr>
          <a:xfrm>
            <a:off x="500412" y="145862"/>
            <a:ext cx="11039114" cy="857767"/>
          </a:xfrm>
        </p:spPr>
        <p:txBody>
          <a:bodyPr vert="horz" lIns="91440" tIns="45720" rIns="91440" bIns="45720" rtlCol="0" anchor="b">
            <a:normAutofit/>
          </a:bodyPr>
          <a:lstStyle/>
          <a:p>
            <a:r>
              <a:rPr lang="en-US" sz="4400" dirty="0">
                <a:latin typeface="Times New Roman"/>
                <a:cs typeface="Times New Roman"/>
              </a:rPr>
              <a:t>Modules</a:t>
            </a:r>
          </a:p>
        </p:txBody>
      </p:sp>
      <p:sp>
        <p:nvSpPr>
          <p:cNvPr id="13" name="sketchy line">
            <a:extLst>
              <a:ext uri="{FF2B5EF4-FFF2-40B4-BE49-F238E27FC236}">
                <a16:creationId xmlns:a16="http://schemas.microsoft.com/office/drawing/2014/main" id="{CAA9BB94-C5AC-EF9C-6CF9-4008F9FFCD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88D93DDF-0B45-19C7-7C0C-D17CEE0B999F}"/>
              </a:ext>
            </a:extLst>
          </p:cNvPr>
          <p:cNvSpPr>
            <a:spLocks noGrp="1"/>
          </p:cNvSpPr>
          <p:nvPr>
            <p:ph type="body" idx="1"/>
          </p:nvPr>
        </p:nvSpPr>
        <p:spPr>
          <a:xfrm>
            <a:off x="414238" y="1544470"/>
            <a:ext cx="8196362" cy="4994442"/>
          </a:xfrm>
        </p:spPr>
        <p:txBody>
          <a:bodyPr vert="horz" lIns="91440" tIns="45720" rIns="91440" bIns="45720" rtlCol="0" anchor="t">
            <a:noAutofit/>
          </a:bodyPr>
          <a:lstStyle/>
          <a:p>
            <a:pPr marL="285750" indent="-285750">
              <a:lnSpc>
                <a:spcPct val="100000"/>
              </a:lnSpc>
              <a:buFont typeface="Arial" panose="020B0604020202020204" pitchFamily="34" charset="0"/>
              <a:buChar char="•"/>
            </a:pPr>
            <a:r>
              <a:rPr lang="en-US" sz="1800" b="1" dirty="0">
                <a:solidFill>
                  <a:schemeClr val="tx1"/>
                </a:solidFill>
                <a:latin typeface="Times New Roman"/>
                <a:cs typeface="Times New Roman"/>
              </a:rPr>
              <a:t>Stop words Removal</a:t>
            </a:r>
          </a:p>
          <a:p>
            <a:pPr>
              <a:lnSpc>
                <a:spcPct val="100000"/>
              </a:lnSpc>
              <a:buFont typeface="Wingdings" panose="020B0604020202020204" pitchFamily="34" charset="0"/>
              <a:buChar char="Ø"/>
            </a:pPr>
            <a:r>
              <a:rPr lang="en-US" sz="1800" dirty="0">
                <a:solidFill>
                  <a:schemeClr val="tx1"/>
                </a:solidFill>
                <a:latin typeface="Times New Roman"/>
                <a:cs typeface="Times New Roman"/>
              </a:rPr>
              <a:t>The idea is simply removing the words that occur commonly across all the documents in the corpus. Typically, articles and pronouns are generally classified as stop words.</a:t>
            </a:r>
          </a:p>
          <a:p>
            <a:pPr>
              <a:lnSpc>
                <a:spcPct val="100000"/>
              </a:lnSpc>
              <a:buFont typeface="Wingdings" panose="020B0604020202020204" pitchFamily="34" charset="0"/>
              <a:buChar char="Ø"/>
            </a:pPr>
            <a:endParaRPr lang="en-US" sz="1800" dirty="0">
              <a:solidFill>
                <a:schemeClr val="tx1"/>
              </a:solidFill>
              <a:latin typeface="Times New Roman"/>
              <a:cs typeface="Times New Roman"/>
            </a:endParaRPr>
          </a:p>
          <a:p>
            <a:pPr>
              <a:lnSpc>
                <a:spcPct val="100000"/>
              </a:lnSpc>
              <a:buFont typeface="Wingdings" panose="020B0604020202020204" pitchFamily="34" charset="0"/>
              <a:buChar char="Ø"/>
            </a:pPr>
            <a:endParaRPr lang="en-US" sz="1800" dirty="0">
              <a:solidFill>
                <a:schemeClr val="tx1"/>
              </a:solidFill>
              <a:latin typeface="Times New Roman"/>
              <a:cs typeface="Times New Roman"/>
            </a:endParaRPr>
          </a:p>
        </p:txBody>
      </p:sp>
      <p:pic>
        <p:nvPicPr>
          <p:cNvPr id="6" name="Picture 5" descr="Pink human brain graphic illustration | Free vector - 429458">
            <a:extLst>
              <a:ext uri="{FF2B5EF4-FFF2-40B4-BE49-F238E27FC236}">
                <a16:creationId xmlns:a16="http://schemas.microsoft.com/office/drawing/2014/main" id="{C6B47E6B-CD17-F003-4C79-00BEC6E54579}"/>
              </a:ext>
            </a:extLst>
          </p:cNvPr>
          <p:cNvPicPr>
            <a:picLocks noChangeAspect="1"/>
          </p:cNvPicPr>
          <p:nvPr/>
        </p:nvPicPr>
        <p:blipFill rotWithShape="1">
          <a:blip r:embed="rId2"/>
          <a:srcRect l="3795" r="-3" b="-3"/>
          <a:stretch/>
        </p:blipFill>
        <p:spPr>
          <a:xfrm>
            <a:off x="8778495" y="117696"/>
            <a:ext cx="3261443" cy="3056485"/>
          </a:xfrm>
          <a:prstGeom prst="rect">
            <a:avLst/>
          </a:prstGeom>
        </p:spPr>
      </p:pic>
      <p:sp>
        <p:nvSpPr>
          <p:cNvPr id="5" name="Slide Number Placeholder 4">
            <a:extLst>
              <a:ext uri="{FF2B5EF4-FFF2-40B4-BE49-F238E27FC236}">
                <a16:creationId xmlns:a16="http://schemas.microsoft.com/office/drawing/2014/main" id="{32551146-A952-14F5-338F-4DB0EB43F2E3}"/>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294A09A9-5501-47C1-A89A-A340965A2BE2}" type="slidenum">
              <a:rPr lang="en-US" smtClean="0">
                <a:solidFill>
                  <a:prstClr val="black">
                    <a:tint val="75000"/>
                  </a:prstClr>
                </a:solidFill>
                <a:latin typeface="Calibri" panose="020F0502020204030204"/>
              </a:rPr>
              <a:pPr>
                <a:spcAft>
                  <a:spcPts val="600"/>
                </a:spcAft>
                <a:defRPr/>
              </a:pPr>
              <a:t>15</a:t>
            </a:fld>
            <a:endParaRPr lang="en-US">
              <a:solidFill>
                <a:prstClr val="black">
                  <a:tint val="75000"/>
                </a:prstClr>
              </a:solidFill>
              <a:latin typeface="Calibri" panose="020F0502020204030204"/>
            </a:endParaRPr>
          </a:p>
        </p:txBody>
      </p:sp>
      <p:pic>
        <p:nvPicPr>
          <p:cNvPr id="7" name="Picture 6">
            <a:extLst>
              <a:ext uri="{FF2B5EF4-FFF2-40B4-BE49-F238E27FC236}">
                <a16:creationId xmlns:a16="http://schemas.microsoft.com/office/drawing/2014/main" id="{A36D39BB-167D-56F7-6482-40F05122BD4B}"/>
              </a:ext>
            </a:extLst>
          </p:cNvPr>
          <p:cNvPicPr>
            <a:picLocks noChangeAspect="1"/>
          </p:cNvPicPr>
          <p:nvPr/>
        </p:nvPicPr>
        <p:blipFill>
          <a:blip r:embed="rId3"/>
          <a:stretch>
            <a:fillRect/>
          </a:stretch>
        </p:blipFill>
        <p:spPr>
          <a:xfrm>
            <a:off x="393207" y="2957112"/>
            <a:ext cx="9588993" cy="3783192"/>
          </a:xfrm>
          <a:prstGeom prst="rect">
            <a:avLst/>
          </a:prstGeom>
        </p:spPr>
      </p:pic>
    </p:spTree>
    <p:extLst>
      <p:ext uri="{BB962C8B-B14F-4D97-AF65-F5344CB8AC3E}">
        <p14:creationId xmlns:p14="http://schemas.microsoft.com/office/powerpoint/2010/main" val="13537515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A8A32D2-38CE-A5F6-D3CE-5E46BDF70E81}"/>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90D54E7D-9B9F-8830-3DB0-623C8F3B94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7772CC7-BB92-15BB-5327-2D3B6ABD824D}"/>
              </a:ext>
            </a:extLst>
          </p:cNvPr>
          <p:cNvSpPr>
            <a:spLocks noGrp="1"/>
          </p:cNvSpPr>
          <p:nvPr>
            <p:ph type="title"/>
          </p:nvPr>
        </p:nvSpPr>
        <p:spPr>
          <a:xfrm>
            <a:off x="500412" y="145862"/>
            <a:ext cx="11039114" cy="857767"/>
          </a:xfrm>
        </p:spPr>
        <p:txBody>
          <a:bodyPr vert="horz" lIns="91440" tIns="45720" rIns="91440" bIns="45720" rtlCol="0" anchor="b">
            <a:normAutofit/>
          </a:bodyPr>
          <a:lstStyle/>
          <a:p>
            <a:r>
              <a:rPr lang="en-US" sz="4400" dirty="0">
                <a:latin typeface="Times New Roman"/>
                <a:cs typeface="Times New Roman"/>
              </a:rPr>
              <a:t>Modules</a:t>
            </a:r>
          </a:p>
        </p:txBody>
      </p:sp>
      <p:sp>
        <p:nvSpPr>
          <p:cNvPr id="13" name="sketchy line">
            <a:extLst>
              <a:ext uri="{FF2B5EF4-FFF2-40B4-BE49-F238E27FC236}">
                <a16:creationId xmlns:a16="http://schemas.microsoft.com/office/drawing/2014/main" id="{3A72D06D-9940-6DC3-82B7-DF24451B2D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5A4CA8D0-FD18-E829-CF21-D0A79C74F553}"/>
              </a:ext>
            </a:extLst>
          </p:cNvPr>
          <p:cNvSpPr>
            <a:spLocks noGrp="1"/>
          </p:cNvSpPr>
          <p:nvPr>
            <p:ph type="body" idx="1"/>
          </p:nvPr>
        </p:nvSpPr>
        <p:spPr>
          <a:xfrm>
            <a:off x="414238" y="1544470"/>
            <a:ext cx="8196362" cy="4994442"/>
          </a:xfrm>
        </p:spPr>
        <p:txBody>
          <a:bodyPr vert="horz" lIns="91440" tIns="45720" rIns="91440" bIns="45720" rtlCol="0" anchor="t">
            <a:noAutofit/>
          </a:bodyPr>
          <a:lstStyle/>
          <a:p>
            <a:pPr>
              <a:lnSpc>
                <a:spcPct val="100000"/>
              </a:lnSpc>
            </a:pPr>
            <a:r>
              <a:rPr lang="en-US" sz="1800" b="1" dirty="0">
                <a:solidFill>
                  <a:schemeClr val="tx1"/>
                </a:solidFill>
                <a:latin typeface="Times New Roman"/>
                <a:ea typeface="+mn-lt"/>
                <a:cs typeface="+mn-lt"/>
              </a:rPr>
              <a:t>2. LSTM Model Training:</a:t>
            </a:r>
            <a:endParaRPr lang="en-US" sz="1800" b="1" dirty="0">
              <a:solidFill>
                <a:schemeClr val="tx1"/>
              </a:solidFill>
              <a:latin typeface="Times New Roman"/>
              <a:cs typeface="Times New Roman"/>
            </a:endParaRPr>
          </a:p>
          <a:p>
            <a:pPr marL="171450" indent="-171450">
              <a:lnSpc>
                <a:spcPct val="100000"/>
              </a:lnSpc>
              <a:buFont typeface="Wingdings" panose="020B0604020202020204" pitchFamily="34" charset="0"/>
              <a:buChar char="Ø"/>
            </a:pPr>
            <a:r>
              <a:rPr lang="en-US" sz="1800" dirty="0">
                <a:solidFill>
                  <a:schemeClr val="tx1"/>
                </a:solidFill>
                <a:latin typeface="Times New Roman"/>
                <a:ea typeface="+mn-lt"/>
                <a:cs typeface="+mn-lt"/>
              </a:rPr>
              <a:t>Loss Function:</a:t>
            </a:r>
            <a:r>
              <a:rPr lang="en-US" sz="1800" dirty="0">
                <a:solidFill>
                  <a:srgbClr val="000000"/>
                </a:solidFill>
                <a:latin typeface="Times New Roman"/>
                <a:ea typeface="+mn-lt"/>
                <a:cs typeface="+mn-lt"/>
              </a:rPr>
              <a:t> Define a suitable loss function for your classification task (e.g., binary cross-entropy for binary classification or categorical cross-entropy for multi-class classification).</a:t>
            </a:r>
            <a:endParaRPr lang="en-US" sz="1800" dirty="0">
              <a:solidFill>
                <a:srgbClr val="000000"/>
              </a:solidFill>
              <a:latin typeface="Times New Roman"/>
              <a:cs typeface="Times New Roman"/>
            </a:endParaRPr>
          </a:p>
          <a:p>
            <a:pPr marL="171450" indent="-171450">
              <a:lnSpc>
                <a:spcPct val="100000"/>
              </a:lnSpc>
              <a:buFont typeface="Wingdings" panose="020B0604020202020204" pitchFamily="34" charset="0"/>
              <a:buChar char="Ø"/>
            </a:pPr>
            <a:r>
              <a:rPr lang="en-US" sz="1800" dirty="0">
                <a:solidFill>
                  <a:schemeClr val="tx1"/>
                </a:solidFill>
                <a:latin typeface="Times New Roman"/>
                <a:ea typeface="+mn-lt"/>
                <a:cs typeface="+mn-lt"/>
              </a:rPr>
              <a:t>Optimizer:</a:t>
            </a:r>
            <a:r>
              <a:rPr lang="en-US" sz="1800" dirty="0">
                <a:solidFill>
                  <a:srgbClr val="000000"/>
                </a:solidFill>
                <a:latin typeface="Times New Roman"/>
                <a:ea typeface="+mn-lt"/>
                <a:cs typeface="+mn-lt"/>
              </a:rPr>
              <a:t> Choose an optimizer such as Adam or RMSprop.</a:t>
            </a:r>
            <a:endParaRPr lang="en-US" sz="1800" dirty="0">
              <a:solidFill>
                <a:srgbClr val="000000"/>
              </a:solidFill>
              <a:latin typeface="Times New Roman"/>
              <a:cs typeface="Times New Roman"/>
            </a:endParaRPr>
          </a:p>
          <a:p>
            <a:pPr marL="171450" indent="-171450">
              <a:lnSpc>
                <a:spcPct val="100000"/>
              </a:lnSpc>
              <a:buFont typeface="Wingdings" panose="020B0604020202020204" pitchFamily="34" charset="0"/>
              <a:buChar char="Ø"/>
            </a:pPr>
            <a:r>
              <a:rPr lang="en-US" sz="1800" dirty="0">
                <a:solidFill>
                  <a:schemeClr val="tx1"/>
                </a:solidFill>
                <a:latin typeface="Times New Roman"/>
                <a:ea typeface="+mn-lt"/>
                <a:cs typeface="+mn-lt"/>
              </a:rPr>
              <a:t>Training:</a:t>
            </a:r>
            <a:r>
              <a:rPr lang="en-US" sz="1800" dirty="0">
                <a:solidFill>
                  <a:srgbClr val="000000"/>
                </a:solidFill>
                <a:latin typeface="Times New Roman"/>
                <a:ea typeface="+mn-lt"/>
                <a:cs typeface="+mn-lt"/>
              </a:rPr>
              <a:t> Train the model on your dataset, monitoring performance on a validation set.</a:t>
            </a:r>
            <a:endParaRPr lang="en-US" sz="1800" dirty="0">
              <a:solidFill>
                <a:srgbClr val="000000"/>
              </a:solidFill>
              <a:latin typeface="Times New Roman"/>
              <a:cs typeface="Times New Roman"/>
            </a:endParaRPr>
          </a:p>
          <a:p>
            <a:pPr>
              <a:lnSpc>
                <a:spcPct val="100000"/>
              </a:lnSpc>
            </a:pPr>
            <a:endParaRPr lang="en-US" sz="1800" dirty="0">
              <a:solidFill>
                <a:schemeClr val="tx1"/>
              </a:solidFill>
              <a:latin typeface="Times New Roman"/>
              <a:cs typeface="Times New Roman"/>
            </a:endParaRPr>
          </a:p>
          <a:p>
            <a:pPr marL="171450" indent="-171450">
              <a:lnSpc>
                <a:spcPct val="100000"/>
              </a:lnSpc>
              <a:buFont typeface="Wingdings" panose="020B0604020202020204" pitchFamily="34" charset="0"/>
              <a:buChar char="Ø"/>
            </a:pPr>
            <a:endParaRPr lang="en-US" sz="1800" dirty="0">
              <a:solidFill>
                <a:schemeClr val="tx1"/>
              </a:solidFill>
              <a:latin typeface="Times New Roman"/>
              <a:cs typeface="Times New Roman"/>
            </a:endParaRPr>
          </a:p>
          <a:p>
            <a:pPr>
              <a:lnSpc>
                <a:spcPct val="100000"/>
              </a:lnSpc>
              <a:buFont typeface="Wingdings" panose="020B0604020202020204" pitchFamily="34" charset="0"/>
              <a:buChar char="Ø"/>
            </a:pPr>
            <a:endParaRPr lang="en-US" sz="1800" dirty="0">
              <a:solidFill>
                <a:schemeClr val="tx1"/>
              </a:solidFill>
              <a:latin typeface="Times New Roman"/>
              <a:cs typeface="Times New Roman"/>
            </a:endParaRPr>
          </a:p>
          <a:p>
            <a:pPr>
              <a:lnSpc>
                <a:spcPct val="100000"/>
              </a:lnSpc>
              <a:buFont typeface="Wingdings" panose="020B0604020202020204" pitchFamily="34" charset="0"/>
              <a:buChar char="Ø"/>
            </a:pPr>
            <a:endParaRPr lang="en-US" sz="1800" dirty="0">
              <a:solidFill>
                <a:schemeClr val="tx1"/>
              </a:solidFill>
              <a:latin typeface="Times New Roman"/>
              <a:cs typeface="Times New Roman"/>
            </a:endParaRPr>
          </a:p>
        </p:txBody>
      </p:sp>
      <p:pic>
        <p:nvPicPr>
          <p:cNvPr id="6" name="Picture 5" descr="Pink human brain graphic illustration | Free vector - 429458">
            <a:extLst>
              <a:ext uri="{FF2B5EF4-FFF2-40B4-BE49-F238E27FC236}">
                <a16:creationId xmlns:a16="http://schemas.microsoft.com/office/drawing/2014/main" id="{B92A7182-8E1C-FD06-6862-BD4389B2E78C}"/>
              </a:ext>
            </a:extLst>
          </p:cNvPr>
          <p:cNvPicPr>
            <a:picLocks noChangeAspect="1"/>
          </p:cNvPicPr>
          <p:nvPr/>
        </p:nvPicPr>
        <p:blipFill rotWithShape="1">
          <a:blip r:embed="rId2"/>
          <a:srcRect l="3795" r="-3" b="-3"/>
          <a:stretch/>
        </p:blipFill>
        <p:spPr>
          <a:xfrm>
            <a:off x="8355279" y="2073382"/>
            <a:ext cx="3261443" cy="3056485"/>
          </a:xfrm>
          <a:prstGeom prst="rect">
            <a:avLst/>
          </a:prstGeom>
        </p:spPr>
      </p:pic>
      <p:sp>
        <p:nvSpPr>
          <p:cNvPr id="5" name="Slide Number Placeholder 4">
            <a:extLst>
              <a:ext uri="{FF2B5EF4-FFF2-40B4-BE49-F238E27FC236}">
                <a16:creationId xmlns:a16="http://schemas.microsoft.com/office/drawing/2014/main" id="{FB0A3142-8C2E-8EBD-A6AE-13B733D9EF46}"/>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294A09A9-5501-47C1-A89A-A340965A2BE2}" type="slidenum">
              <a:rPr lang="en-US" smtClean="0">
                <a:solidFill>
                  <a:prstClr val="black">
                    <a:tint val="75000"/>
                  </a:prstClr>
                </a:solidFill>
                <a:latin typeface="Calibri" panose="020F0502020204030204"/>
              </a:rPr>
              <a:pPr>
                <a:spcAft>
                  <a:spcPts val="600"/>
                </a:spcAft>
                <a:defRPr/>
              </a:pPr>
              <a:t>16</a:t>
            </a:fld>
            <a:endParaRPr lang="en-US">
              <a:solidFill>
                <a:prstClr val="black">
                  <a:tint val="75000"/>
                </a:prstClr>
              </a:solidFill>
              <a:latin typeface="Calibri" panose="020F0502020204030204"/>
            </a:endParaRPr>
          </a:p>
        </p:txBody>
      </p:sp>
      <p:pic>
        <p:nvPicPr>
          <p:cNvPr id="7" name="Picture 6">
            <a:extLst>
              <a:ext uri="{FF2B5EF4-FFF2-40B4-BE49-F238E27FC236}">
                <a16:creationId xmlns:a16="http://schemas.microsoft.com/office/drawing/2014/main" id="{D24C4A59-70BB-50A8-E45E-C622314AC69E}"/>
              </a:ext>
            </a:extLst>
          </p:cNvPr>
          <p:cNvPicPr>
            <a:picLocks noChangeAspect="1"/>
          </p:cNvPicPr>
          <p:nvPr/>
        </p:nvPicPr>
        <p:blipFill>
          <a:blip r:embed="rId3"/>
          <a:stretch>
            <a:fillRect/>
          </a:stretch>
        </p:blipFill>
        <p:spPr>
          <a:xfrm>
            <a:off x="414237" y="4066002"/>
            <a:ext cx="7866733" cy="2609984"/>
          </a:xfrm>
          <a:prstGeom prst="rect">
            <a:avLst/>
          </a:prstGeom>
        </p:spPr>
      </p:pic>
    </p:spTree>
    <p:extLst>
      <p:ext uri="{BB962C8B-B14F-4D97-AF65-F5344CB8AC3E}">
        <p14:creationId xmlns:p14="http://schemas.microsoft.com/office/powerpoint/2010/main" val="4901787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139E5F0-7C96-DEC2-A6C5-DD013A0153E1}"/>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EE197FE4-A27C-180D-AEF8-66141DD68D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759AF95-FF4B-0C89-1C07-E11C71355870}"/>
              </a:ext>
            </a:extLst>
          </p:cNvPr>
          <p:cNvSpPr>
            <a:spLocks noGrp="1"/>
          </p:cNvSpPr>
          <p:nvPr>
            <p:ph type="title"/>
          </p:nvPr>
        </p:nvSpPr>
        <p:spPr>
          <a:xfrm>
            <a:off x="500412" y="145862"/>
            <a:ext cx="11039114" cy="857767"/>
          </a:xfrm>
        </p:spPr>
        <p:txBody>
          <a:bodyPr vert="horz" lIns="91440" tIns="45720" rIns="91440" bIns="45720" rtlCol="0" anchor="b">
            <a:normAutofit/>
          </a:bodyPr>
          <a:lstStyle/>
          <a:p>
            <a:r>
              <a:rPr lang="en-US" sz="4400" dirty="0">
                <a:latin typeface="Times New Roman"/>
                <a:cs typeface="Times New Roman"/>
              </a:rPr>
              <a:t>Modules</a:t>
            </a:r>
          </a:p>
        </p:txBody>
      </p:sp>
      <p:sp>
        <p:nvSpPr>
          <p:cNvPr id="13" name="sketchy line">
            <a:extLst>
              <a:ext uri="{FF2B5EF4-FFF2-40B4-BE49-F238E27FC236}">
                <a16:creationId xmlns:a16="http://schemas.microsoft.com/office/drawing/2014/main" id="{E5438D3A-5B03-F890-5A87-5C0B84C653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16445966-7152-00EC-E2DD-733F000C6A15}"/>
              </a:ext>
            </a:extLst>
          </p:cNvPr>
          <p:cNvSpPr>
            <a:spLocks noGrp="1"/>
          </p:cNvSpPr>
          <p:nvPr>
            <p:ph type="body" idx="1"/>
          </p:nvPr>
        </p:nvSpPr>
        <p:spPr>
          <a:xfrm>
            <a:off x="414238" y="1544470"/>
            <a:ext cx="8196362" cy="4994442"/>
          </a:xfrm>
        </p:spPr>
        <p:txBody>
          <a:bodyPr vert="horz" lIns="91440" tIns="45720" rIns="91440" bIns="45720" rtlCol="0" anchor="t">
            <a:noAutofit/>
          </a:bodyPr>
          <a:lstStyle/>
          <a:p>
            <a:pPr>
              <a:lnSpc>
                <a:spcPct val="100000"/>
              </a:lnSpc>
            </a:pPr>
            <a:r>
              <a:rPr lang="en-US" sz="1800" b="1" dirty="0">
                <a:solidFill>
                  <a:schemeClr val="tx1"/>
                </a:solidFill>
                <a:latin typeface="Times New Roman"/>
                <a:ea typeface="+mn-lt"/>
                <a:cs typeface="+mn-lt"/>
              </a:rPr>
              <a:t>3</a:t>
            </a:r>
            <a:r>
              <a:rPr lang="en-US" sz="1800" dirty="0">
                <a:solidFill>
                  <a:schemeClr val="tx1"/>
                </a:solidFill>
                <a:latin typeface="Times New Roman"/>
                <a:ea typeface="+mn-lt"/>
                <a:cs typeface="+mn-lt"/>
              </a:rPr>
              <a:t>. </a:t>
            </a:r>
            <a:r>
              <a:rPr lang="en-US" sz="1800" b="1" dirty="0">
                <a:solidFill>
                  <a:schemeClr val="tx1"/>
                </a:solidFill>
                <a:latin typeface="Times New Roman"/>
                <a:ea typeface="+mn-lt"/>
                <a:cs typeface="+mn-lt"/>
              </a:rPr>
              <a:t>Hyperparameter Tuning:</a:t>
            </a:r>
            <a:endParaRPr lang="en-US" sz="1800" b="1" dirty="0">
              <a:solidFill>
                <a:schemeClr val="tx1"/>
              </a:solidFill>
              <a:latin typeface="Times New Roman"/>
              <a:cs typeface="Times New Roman"/>
            </a:endParaRPr>
          </a:p>
          <a:p>
            <a:pPr marL="171450" indent="-171450">
              <a:lnSpc>
                <a:spcPct val="100000"/>
              </a:lnSpc>
              <a:buFont typeface="Wingdings" panose="020B0604020202020204" pitchFamily="34" charset="0"/>
              <a:buChar char="Ø"/>
            </a:pPr>
            <a:r>
              <a:rPr lang="en-US" sz="1800" dirty="0">
                <a:solidFill>
                  <a:schemeClr val="tx1"/>
                </a:solidFill>
                <a:latin typeface="Times New Roman"/>
                <a:ea typeface="+mn-lt"/>
                <a:cs typeface="+mn-lt"/>
              </a:rPr>
              <a:t>Grid Search or Random Search:</a:t>
            </a:r>
            <a:r>
              <a:rPr lang="en-US" sz="1800" dirty="0">
                <a:solidFill>
                  <a:srgbClr val="000000"/>
                </a:solidFill>
                <a:latin typeface="Times New Roman"/>
                <a:ea typeface="+mn-lt"/>
                <a:cs typeface="+mn-lt"/>
              </a:rPr>
              <a:t> Experiment with different hyperparameter values (e.g., learning rate, dropout rate, LSTM units) to optimize model performance.</a:t>
            </a:r>
            <a:endParaRPr lang="en-US" sz="1800" dirty="0">
              <a:solidFill>
                <a:srgbClr val="000000"/>
              </a:solidFill>
              <a:latin typeface="Times New Roman"/>
              <a:cs typeface="Times New Roman"/>
            </a:endParaRPr>
          </a:p>
          <a:p>
            <a:pPr>
              <a:lnSpc>
                <a:spcPct val="100000"/>
              </a:lnSpc>
            </a:pPr>
            <a:endParaRPr lang="en-US" sz="1800" dirty="0">
              <a:solidFill>
                <a:schemeClr val="tx1"/>
              </a:solidFill>
              <a:latin typeface="Times New Roman"/>
              <a:cs typeface="Times New Roman"/>
            </a:endParaRPr>
          </a:p>
          <a:p>
            <a:pPr marL="171450" indent="-171450">
              <a:lnSpc>
                <a:spcPct val="100000"/>
              </a:lnSpc>
              <a:buFont typeface="Wingdings" panose="020B0604020202020204" pitchFamily="34" charset="0"/>
              <a:buChar char="Ø"/>
            </a:pPr>
            <a:endParaRPr lang="en-US" sz="1800" dirty="0">
              <a:solidFill>
                <a:schemeClr val="tx1"/>
              </a:solidFill>
              <a:latin typeface="Times New Roman"/>
              <a:cs typeface="Times New Roman"/>
            </a:endParaRPr>
          </a:p>
          <a:p>
            <a:pPr>
              <a:lnSpc>
                <a:spcPct val="100000"/>
              </a:lnSpc>
              <a:buFont typeface="Wingdings" panose="020B0604020202020204" pitchFamily="34" charset="0"/>
              <a:buChar char="Ø"/>
            </a:pPr>
            <a:endParaRPr lang="en-US" sz="1800" dirty="0">
              <a:solidFill>
                <a:schemeClr val="tx1"/>
              </a:solidFill>
              <a:latin typeface="Times New Roman"/>
              <a:cs typeface="Times New Roman"/>
            </a:endParaRPr>
          </a:p>
          <a:p>
            <a:pPr>
              <a:lnSpc>
                <a:spcPct val="100000"/>
              </a:lnSpc>
              <a:buFont typeface="Wingdings" panose="020B0604020202020204" pitchFamily="34" charset="0"/>
              <a:buChar char="Ø"/>
            </a:pPr>
            <a:endParaRPr lang="en-US" sz="1800" dirty="0">
              <a:solidFill>
                <a:schemeClr val="tx1"/>
              </a:solidFill>
              <a:latin typeface="Times New Roman"/>
              <a:cs typeface="Times New Roman"/>
            </a:endParaRPr>
          </a:p>
        </p:txBody>
      </p:sp>
      <p:pic>
        <p:nvPicPr>
          <p:cNvPr id="6" name="Picture 5" descr="Pink human brain graphic illustration | Free vector - 429458">
            <a:extLst>
              <a:ext uri="{FF2B5EF4-FFF2-40B4-BE49-F238E27FC236}">
                <a16:creationId xmlns:a16="http://schemas.microsoft.com/office/drawing/2014/main" id="{646BBA73-0599-B157-A12D-557C054D3C16}"/>
              </a:ext>
            </a:extLst>
          </p:cNvPr>
          <p:cNvPicPr>
            <a:picLocks noChangeAspect="1"/>
          </p:cNvPicPr>
          <p:nvPr/>
        </p:nvPicPr>
        <p:blipFill rotWithShape="1">
          <a:blip r:embed="rId2"/>
          <a:srcRect l="3795" r="-3" b="-3"/>
          <a:stretch/>
        </p:blipFill>
        <p:spPr>
          <a:xfrm>
            <a:off x="8927509" y="80154"/>
            <a:ext cx="3261443" cy="3056485"/>
          </a:xfrm>
          <a:prstGeom prst="rect">
            <a:avLst/>
          </a:prstGeom>
        </p:spPr>
      </p:pic>
      <p:sp>
        <p:nvSpPr>
          <p:cNvPr id="5" name="Slide Number Placeholder 4">
            <a:extLst>
              <a:ext uri="{FF2B5EF4-FFF2-40B4-BE49-F238E27FC236}">
                <a16:creationId xmlns:a16="http://schemas.microsoft.com/office/drawing/2014/main" id="{4D4B2041-28E0-316D-121F-2B9699B3CC0D}"/>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294A09A9-5501-47C1-A89A-A340965A2BE2}" type="slidenum">
              <a:rPr lang="en-US" smtClean="0">
                <a:solidFill>
                  <a:prstClr val="black">
                    <a:tint val="75000"/>
                  </a:prstClr>
                </a:solidFill>
                <a:latin typeface="Calibri" panose="020F0502020204030204"/>
              </a:rPr>
              <a:pPr>
                <a:spcAft>
                  <a:spcPts val="600"/>
                </a:spcAft>
                <a:defRPr/>
              </a:pPr>
              <a:t>17</a:t>
            </a:fld>
            <a:endParaRPr lang="en-US">
              <a:solidFill>
                <a:prstClr val="black">
                  <a:tint val="75000"/>
                </a:prstClr>
              </a:solidFill>
              <a:latin typeface="Calibri" panose="020F0502020204030204"/>
            </a:endParaRPr>
          </a:p>
        </p:txBody>
      </p:sp>
      <p:pic>
        <p:nvPicPr>
          <p:cNvPr id="9" name="Picture 8">
            <a:extLst>
              <a:ext uri="{FF2B5EF4-FFF2-40B4-BE49-F238E27FC236}">
                <a16:creationId xmlns:a16="http://schemas.microsoft.com/office/drawing/2014/main" id="{8E931E16-BA43-DF6C-7A24-B8904860DF00}"/>
              </a:ext>
            </a:extLst>
          </p:cNvPr>
          <p:cNvPicPr>
            <a:picLocks noChangeAspect="1"/>
          </p:cNvPicPr>
          <p:nvPr/>
        </p:nvPicPr>
        <p:blipFill>
          <a:blip r:embed="rId3"/>
          <a:stretch>
            <a:fillRect/>
          </a:stretch>
        </p:blipFill>
        <p:spPr>
          <a:xfrm>
            <a:off x="414238" y="2849098"/>
            <a:ext cx="10044854" cy="3794793"/>
          </a:xfrm>
          <a:prstGeom prst="rect">
            <a:avLst/>
          </a:prstGeom>
        </p:spPr>
      </p:pic>
    </p:spTree>
    <p:extLst>
      <p:ext uri="{BB962C8B-B14F-4D97-AF65-F5344CB8AC3E}">
        <p14:creationId xmlns:p14="http://schemas.microsoft.com/office/powerpoint/2010/main" val="255861573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3249FBE-833B-5CAA-0420-415FD799A981}"/>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9C78BA4A-4324-BAF9-3F36-EFCB94741C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DDC1D39-96D3-1F65-AF6F-1DCB2AE3363F}"/>
              </a:ext>
            </a:extLst>
          </p:cNvPr>
          <p:cNvSpPr>
            <a:spLocks noGrp="1"/>
          </p:cNvSpPr>
          <p:nvPr>
            <p:ph type="title"/>
          </p:nvPr>
        </p:nvSpPr>
        <p:spPr>
          <a:xfrm>
            <a:off x="500412" y="145862"/>
            <a:ext cx="11039114" cy="857767"/>
          </a:xfrm>
        </p:spPr>
        <p:txBody>
          <a:bodyPr vert="horz" lIns="91440" tIns="45720" rIns="91440" bIns="45720" rtlCol="0" anchor="b">
            <a:normAutofit/>
          </a:bodyPr>
          <a:lstStyle/>
          <a:p>
            <a:r>
              <a:rPr lang="en-US" sz="4400" dirty="0">
                <a:latin typeface="Times New Roman"/>
                <a:cs typeface="Times New Roman"/>
              </a:rPr>
              <a:t>Modules</a:t>
            </a:r>
          </a:p>
        </p:txBody>
      </p:sp>
      <p:sp>
        <p:nvSpPr>
          <p:cNvPr id="13" name="sketchy line">
            <a:extLst>
              <a:ext uri="{FF2B5EF4-FFF2-40B4-BE49-F238E27FC236}">
                <a16:creationId xmlns:a16="http://schemas.microsoft.com/office/drawing/2014/main" id="{C5179110-25FC-7010-E7F2-79EAD4A711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BE2511AB-896B-1534-815C-928CA71F7AF8}"/>
              </a:ext>
            </a:extLst>
          </p:cNvPr>
          <p:cNvSpPr>
            <a:spLocks noGrp="1"/>
          </p:cNvSpPr>
          <p:nvPr>
            <p:ph type="body" idx="1"/>
          </p:nvPr>
        </p:nvSpPr>
        <p:spPr>
          <a:xfrm>
            <a:off x="414238" y="1544470"/>
            <a:ext cx="8196362" cy="4994442"/>
          </a:xfrm>
        </p:spPr>
        <p:txBody>
          <a:bodyPr vert="horz" lIns="91440" tIns="45720" rIns="91440" bIns="45720" rtlCol="0" anchor="t">
            <a:noAutofit/>
          </a:bodyPr>
          <a:lstStyle/>
          <a:p>
            <a:pPr>
              <a:lnSpc>
                <a:spcPct val="100000"/>
              </a:lnSpc>
            </a:pPr>
            <a:r>
              <a:rPr lang="en-US" sz="1800" b="1" dirty="0">
                <a:solidFill>
                  <a:schemeClr val="tx1"/>
                </a:solidFill>
                <a:latin typeface="Times New Roman"/>
                <a:ea typeface="+mn-lt"/>
                <a:cs typeface="+mn-lt"/>
              </a:rPr>
              <a:t>4. Evaluation Metrics:</a:t>
            </a:r>
            <a:endParaRPr lang="en-US" sz="1800" b="1" dirty="0">
              <a:solidFill>
                <a:schemeClr val="tx1"/>
              </a:solidFill>
              <a:latin typeface="Times New Roman"/>
              <a:cs typeface="Times New Roman"/>
            </a:endParaRPr>
          </a:p>
          <a:p>
            <a:pPr marL="171450" indent="-171450">
              <a:lnSpc>
                <a:spcPct val="100000"/>
              </a:lnSpc>
              <a:buFont typeface="Wingdings" panose="020B0604020202020204" pitchFamily="34" charset="0"/>
              <a:buChar char="Ø"/>
            </a:pPr>
            <a:r>
              <a:rPr lang="en-US" sz="1800" dirty="0">
                <a:solidFill>
                  <a:schemeClr val="tx1"/>
                </a:solidFill>
                <a:latin typeface="Times New Roman"/>
                <a:ea typeface="+mn-lt"/>
                <a:cs typeface="+mn-lt"/>
              </a:rPr>
              <a:t>Accuracy, Precision, Recall, F1 Score:</a:t>
            </a:r>
            <a:r>
              <a:rPr lang="en-US" sz="1800" dirty="0">
                <a:solidFill>
                  <a:srgbClr val="000000"/>
                </a:solidFill>
                <a:latin typeface="Times New Roman"/>
                <a:ea typeface="+mn-lt"/>
                <a:cs typeface="+mn-lt"/>
              </a:rPr>
              <a:t> Evaluate the model's performance using appropriate metrics for classification tasks.</a:t>
            </a:r>
            <a:endParaRPr lang="en-US" sz="1800" dirty="0">
              <a:solidFill>
                <a:srgbClr val="000000"/>
              </a:solidFill>
              <a:latin typeface="Times New Roman"/>
              <a:cs typeface="Times New Roman"/>
            </a:endParaRPr>
          </a:p>
          <a:p>
            <a:pPr marL="171450" indent="-171450">
              <a:lnSpc>
                <a:spcPct val="100000"/>
              </a:lnSpc>
              <a:buFont typeface="Wingdings" panose="020B0604020202020204" pitchFamily="34" charset="0"/>
              <a:buChar char="Ø"/>
            </a:pPr>
            <a:r>
              <a:rPr lang="en-US" sz="1800" dirty="0">
                <a:solidFill>
                  <a:schemeClr val="tx1"/>
                </a:solidFill>
                <a:latin typeface="Times New Roman"/>
                <a:ea typeface="+mn-lt"/>
                <a:cs typeface="+mn-lt"/>
              </a:rPr>
              <a:t>Confusion Matrix:</a:t>
            </a:r>
            <a:r>
              <a:rPr lang="en-US" sz="1800" dirty="0">
                <a:solidFill>
                  <a:srgbClr val="000000"/>
                </a:solidFill>
                <a:latin typeface="Times New Roman"/>
                <a:ea typeface="+mn-lt"/>
                <a:cs typeface="+mn-lt"/>
              </a:rPr>
              <a:t> Analyze false positives, false negatives, true positives, and true negatives.</a:t>
            </a:r>
          </a:p>
          <a:p>
            <a:pPr>
              <a:lnSpc>
                <a:spcPct val="100000"/>
              </a:lnSpc>
            </a:pPr>
            <a:endParaRPr lang="en-US" sz="1800" dirty="0">
              <a:solidFill>
                <a:srgbClr val="000000"/>
              </a:solidFill>
              <a:latin typeface="Times New Roman"/>
              <a:cs typeface="Times New Roman"/>
            </a:endParaRPr>
          </a:p>
          <a:p>
            <a:pPr>
              <a:lnSpc>
                <a:spcPct val="100000"/>
              </a:lnSpc>
              <a:buFont typeface="Wingdings" panose="020B0604020202020204" pitchFamily="34" charset="0"/>
              <a:buChar char="Ø"/>
            </a:pPr>
            <a:endParaRPr lang="en-US" sz="1800" dirty="0">
              <a:solidFill>
                <a:schemeClr val="tx1"/>
              </a:solidFill>
              <a:latin typeface="Times New Roman"/>
              <a:cs typeface="Times New Roman"/>
            </a:endParaRPr>
          </a:p>
          <a:p>
            <a:pPr marL="171450" indent="-171450">
              <a:lnSpc>
                <a:spcPct val="100000"/>
              </a:lnSpc>
              <a:buFont typeface="Wingdings" panose="020B0604020202020204" pitchFamily="34" charset="0"/>
              <a:buChar char="Ø"/>
            </a:pPr>
            <a:endParaRPr lang="en-US" sz="1800" dirty="0">
              <a:solidFill>
                <a:schemeClr val="tx1"/>
              </a:solidFill>
              <a:latin typeface="Times New Roman"/>
              <a:cs typeface="Times New Roman"/>
            </a:endParaRPr>
          </a:p>
          <a:p>
            <a:pPr>
              <a:lnSpc>
                <a:spcPct val="100000"/>
              </a:lnSpc>
              <a:buFont typeface="Wingdings" panose="020B0604020202020204" pitchFamily="34" charset="0"/>
              <a:buChar char="Ø"/>
            </a:pPr>
            <a:endParaRPr lang="en-US" sz="1800" dirty="0">
              <a:solidFill>
                <a:schemeClr val="tx1"/>
              </a:solidFill>
              <a:latin typeface="Times New Roman"/>
              <a:cs typeface="Times New Roman"/>
            </a:endParaRPr>
          </a:p>
          <a:p>
            <a:pPr>
              <a:lnSpc>
                <a:spcPct val="100000"/>
              </a:lnSpc>
              <a:buFont typeface="Wingdings" panose="020B0604020202020204" pitchFamily="34" charset="0"/>
              <a:buChar char="Ø"/>
            </a:pPr>
            <a:endParaRPr lang="en-US" sz="1800" dirty="0">
              <a:solidFill>
                <a:schemeClr val="tx1"/>
              </a:solidFill>
              <a:latin typeface="Times New Roman"/>
              <a:cs typeface="Times New Roman"/>
            </a:endParaRPr>
          </a:p>
        </p:txBody>
      </p:sp>
      <p:pic>
        <p:nvPicPr>
          <p:cNvPr id="6" name="Picture 5" descr="Pink human brain graphic illustration | Free vector - 429458">
            <a:extLst>
              <a:ext uri="{FF2B5EF4-FFF2-40B4-BE49-F238E27FC236}">
                <a16:creationId xmlns:a16="http://schemas.microsoft.com/office/drawing/2014/main" id="{BAA300D9-8388-9720-5FF2-E00193DFF837}"/>
              </a:ext>
            </a:extLst>
          </p:cNvPr>
          <p:cNvPicPr>
            <a:picLocks noChangeAspect="1"/>
          </p:cNvPicPr>
          <p:nvPr/>
        </p:nvPicPr>
        <p:blipFill rotWithShape="1">
          <a:blip r:embed="rId2"/>
          <a:srcRect l="3795" r="-3" b="-3"/>
          <a:stretch/>
        </p:blipFill>
        <p:spPr>
          <a:xfrm>
            <a:off x="8355279" y="2073382"/>
            <a:ext cx="3261443" cy="3056485"/>
          </a:xfrm>
          <a:prstGeom prst="rect">
            <a:avLst/>
          </a:prstGeom>
        </p:spPr>
      </p:pic>
      <p:sp>
        <p:nvSpPr>
          <p:cNvPr id="5" name="Slide Number Placeholder 4">
            <a:extLst>
              <a:ext uri="{FF2B5EF4-FFF2-40B4-BE49-F238E27FC236}">
                <a16:creationId xmlns:a16="http://schemas.microsoft.com/office/drawing/2014/main" id="{A943301D-E06F-E7DE-660A-4F484C90103C}"/>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294A09A9-5501-47C1-A89A-A340965A2BE2}" type="slidenum">
              <a:rPr lang="en-US" smtClean="0">
                <a:solidFill>
                  <a:prstClr val="black">
                    <a:tint val="75000"/>
                  </a:prstClr>
                </a:solidFill>
                <a:latin typeface="Calibri" panose="020F0502020204030204"/>
              </a:rPr>
              <a:pPr>
                <a:spcAft>
                  <a:spcPts val="600"/>
                </a:spcAft>
                <a:defRPr/>
              </a:pPr>
              <a:t>18</a:t>
            </a:fld>
            <a:endParaRPr lang="en-US">
              <a:solidFill>
                <a:prstClr val="black">
                  <a:tint val="75000"/>
                </a:prstClr>
              </a:solidFill>
              <a:latin typeface="Calibri" panose="020F0502020204030204"/>
            </a:endParaRPr>
          </a:p>
        </p:txBody>
      </p:sp>
      <p:pic>
        <p:nvPicPr>
          <p:cNvPr id="7" name="Picture 6">
            <a:extLst>
              <a:ext uri="{FF2B5EF4-FFF2-40B4-BE49-F238E27FC236}">
                <a16:creationId xmlns:a16="http://schemas.microsoft.com/office/drawing/2014/main" id="{C692763A-6FC1-C523-DC0C-9ED5175605E7}"/>
              </a:ext>
            </a:extLst>
          </p:cNvPr>
          <p:cNvPicPr>
            <a:picLocks noChangeAspect="1"/>
          </p:cNvPicPr>
          <p:nvPr/>
        </p:nvPicPr>
        <p:blipFill>
          <a:blip r:embed="rId3"/>
          <a:stretch>
            <a:fillRect/>
          </a:stretch>
        </p:blipFill>
        <p:spPr>
          <a:xfrm>
            <a:off x="544492" y="3223825"/>
            <a:ext cx="8196362" cy="3541474"/>
          </a:xfrm>
          <a:prstGeom prst="rect">
            <a:avLst/>
          </a:prstGeom>
        </p:spPr>
      </p:pic>
    </p:spTree>
    <p:extLst>
      <p:ext uri="{BB962C8B-B14F-4D97-AF65-F5344CB8AC3E}">
        <p14:creationId xmlns:p14="http://schemas.microsoft.com/office/powerpoint/2010/main" val="3500250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150DC3C-0186-4C13-0830-A9D9C8EF80CB}"/>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DDDE5B66-3CA3-B3DF-8555-52073AE0D2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317D14D-688F-253F-02F4-D73406E3D264}"/>
              </a:ext>
            </a:extLst>
          </p:cNvPr>
          <p:cNvSpPr>
            <a:spLocks noGrp="1"/>
          </p:cNvSpPr>
          <p:nvPr>
            <p:ph type="title"/>
          </p:nvPr>
        </p:nvSpPr>
        <p:spPr>
          <a:xfrm>
            <a:off x="500412" y="145862"/>
            <a:ext cx="11039114" cy="857767"/>
          </a:xfrm>
        </p:spPr>
        <p:txBody>
          <a:bodyPr vert="horz" lIns="91440" tIns="45720" rIns="91440" bIns="45720" rtlCol="0" anchor="b">
            <a:normAutofit/>
          </a:bodyPr>
          <a:lstStyle/>
          <a:p>
            <a:r>
              <a:rPr lang="en-US" sz="4400" dirty="0">
                <a:latin typeface="Times New Roman"/>
                <a:cs typeface="Times New Roman"/>
              </a:rPr>
              <a:t>Result</a:t>
            </a:r>
          </a:p>
        </p:txBody>
      </p:sp>
      <p:sp>
        <p:nvSpPr>
          <p:cNvPr id="13" name="sketchy line">
            <a:extLst>
              <a:ext uri="{FF2B5EF4-FFF2-40B4-BE49-F238E27FC236}">
                <a16:creationId xmlns:a16="http://schemas.microsoft.com/office/drawing/2014/main" id="{A4B83B65-B61F-2C23-013C-FA760145C5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5C30D4DE-39D2-B508-934E-62C1BD4999B6}"/>
              </a:ext>
            </a:extLst>
          </p:cNvPr>
          <p:cNvSpPr>
            <a:spLocks noGrp="1"/>
          </p:cNvSpPr>
          <p:nvPr>
            <p:ph type="body" idx="1"/>
          </p:nvPr>
        </p:nvSpPr>
        <p:spPr>
          <a:xfrm>
            <a:off x="418034" y="1003629"/>
            <a:ext cx="8196362" cy="5794400"/>
          </a:xfrm>
        </p:spPr>
        <p:txBody>
          <a:bodyPr vert="horz" lIns="91440" tIns="45720" rIns="91440" bIns="45720" rtlCol="0" anchor="t">
            <a:noAutofit/>
          </a:bodyPr>
          <a:lstStyle/>
          <a:p>
            <a:pPr algn="just">
              <a:lnSpc>
                <a:spcPct val="100000"/>
              </a:lnSpc>
              <a:buFont typeface="Wingdings" panose="020B0604020202020204" pitchFamily="34" charset="0"/>
              <a:buChar char="Ø"/>
            </a:pPr>
            <a:r>
              <a:rPr lang="en-US" sz="1600" b="1" dirty="0">
                <a:solidFill>
                  <a:schemeClr val="tx1"/>
                </a:solidFill>
                <a:latin typeface="Times New Roman"/>
                <a:cs typeface="Times New Roman"/>
              </a:rPr>
              <a:t>LSTM training</a:t>
            </a:r>
          </a:p>
          <a:p>
            <a:pPr algn="just">
              <a:lnSpc>
                <a:spcPct val="100000"/>
              </a:lnSpc>
              <a:buFont typeface="Wingdings" panose="020B0604020202020204" pitchFamily="34" charset="0"/>
              <a:buChar char="Ø"/>
            </a:pPr>
            <a:r>
              <a:rPr lang="en-US" sz="1600" dirty="0">
                <a:solidFill>
                  <a:schemeClr val="tx1"/>
                </a:solidFill>
                <a:latin typeface="Times New Roman"/>
                <a:cs typeface="Times New Roman"/>
              </a:rPr>
              <a:t>The model was trained for 50 epochs. The training accuracy continuously increased and ultimately reached 100%. However, the test accuracy stabilized at approximately 72%. This is a great result considering the size of the dataset. It is possible that with more data, the test accuracy could be increased further since there will be more word tokens available for the network to rely on.</a:t>
            </a:r>
          </a:p>
          <a:p>
            <a:pPr algn="just">
              <a:lnSpc>
                <a:spcPct val="100000"/>
              </a:lnSpc>
              <a:buFont typeface="Wingdings" panose="020B0604020202020204" pitchFamily="34" charset="0"/>
              <a:buChar char="Ø"/>
            </a:pPr>
            <a:r>
              <a:rPr lang="en-US" sz="1600" dirty="0">
                <a:solidFill>
                  <a:schemeClr val="tx1"/>
                </a:solidFill>
                <a:latin typeface="Times New Roman"/>
                <a:cs typeface="Times New Roman"/>
              </a:rPr>
              <a:t>The graph for the loss plot is presented in Fig. As shown in this figure, the model starts to overfit to the training data just before 20th epoch. The lowest point for validation loss is considered the optimum point.</a:t>
            </a:r>
          </a:p>
          <a:p>
            <a:pPr algn="just">
              <a:lnSpc>
                <a:spcPct val="100000"/>
              </a:lnSpc>
            </a:pPr>
            <a:endParaRPr lang="en-US" sz="1600" dirty="0">
              <a:solidFill>
                <a:schemeClr val="tx1"/>
              </a:solidFill>
              <a:latin typeface="Times New Roman"/>
              <a:cs typeface="Times New Roman"/>
            </a:endParaRPr>
          </a:p>
        </p:txBody>
      </p:sp>
      <p:pic>
        <p:nvPicPr>
          <p:cNvPr id="6" name="Picture 5" descr="Pink human brain graphic illustration | Free vector - 429458">
            <a:extLst>
              <a:ext uri="{FF2B5EF4-FFF2-40B4-BE49-F238E27FC236}">
                <a16:creationId xmlns:a16="http://schemas.microsoft.com/office/drawing/2014/main" id="{9F6E5C7F-A80D-860C-C989-477FAB275C68}"/>
              </a:ext>
            </a:extLst>
          </p:cNvPr>
          <p:cNvPicPr>
            <a:picLocks noChangeAspect="1"/>
          </p:cNvPicPr>
          <p:nvPr/>
        </p:nvPicPr>
        <p:blipFill rotWithShape="1">
          <a:blip r:embed="rId2"/>
          <a:srcRect l="3795" r="-3" b="-3"/>
          <a:stretch/>
        </p:blipFill>
        <p:spPr>
          <a:xfrm>
            <a:off x="8770952" y="2119971"/>
            <a:ext cx="3261443" cy="3056485"/>
          </a:xfrm>
          <a:prstGeom prst="rect">
            <a:avLst/>
          </a:prstGeom>
        </p:spPr>
      </p:pic>
      <p:sp>
        <p:nvSpPr>
          <p:cNvPr id="5" name="Slide Number Placeholder 4">
            <a:extLst>
              <a:ext uri="{FF2B5EF4-FFF2-40B4-BE49-F238E27FC236}">
                <a16:creationId xmlns:a16="http://schemas.microsoft.com/office/drawing/2014/main" id="{B7B889C0-1775-8A33-2A2C-414700BE4BA1}"/>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294A09A9-5501-47C1-A89A-A340965A2BE2}" type="slidenum">
              <a:rPr lang="en-US" smtClean="0">
                <a:solidFill>
                  <a:prstClr val="black">
                    <a:tint val="75000"/>
                  </a:prstClr>
                </a:solidFill>
                <a:latin typeface="Calibri" panose="020F0502020204030204"/>
              </a:rPr>
              <a:pPr>
                <a:spcAft>
                  <a:spcPts val="600"/>
                </a:spcAft>
                <a:defRPr/>
              </a:pPr>
              <a:t>19</a:t>
            </a:fld>
            <a:endParaRPr lang="en-US">
              <a:solidFill>
                <a:prstClr val="black">
                  <a:tint val="75000"/>
                </a:prstClr>
              </a:solidFill>
              <a:latin typeface="Calibri" panose="020F0502020204030204"/>
            </a:endParaRPr>
          </a:p>
        </p:txBody>
      </p:sp>
      <p:pic>
        <p:nvPicPr>
          <p:cNvPr id="7" name="image4.jpeg">
            <a:extLst>
              <a:ext uri="{FF2B5EF4-FFF2-40B4-BE49-F238E27FC236}">
                <a16:creationId xmlns:a16="http://schemas.microsoft.com/office/drawing/2014/main" id="{A9B1E264-4EA2-34EF-939D-7324D469E17A}"/>
              </a:ext>
            </a:extLst>
          </p:cNvPr>
          <p:cNvPicPr>
            <a:picLocks noChangeAspect="1"/>
          </p:cNvPicPr>
          <p:nvPr/>
        </p:nvPicPr>
        <p:blipFill>
          <a:blip r:embed="rId3" cstate="print"/>
          <a:stretch>
            <a:fillRect/>
          </a:stretch>
        </p:blipFill>
        <p:spPr>
          <a:xfrm>
            <a:off x="4945706" y="3740393"/>
            <a:ext cx="4086266" cy="3087621"/>
          </a:xfrm>
          <a:prstGeom prst="rect">
            <a:avLst/>
          </a:prstGeom>
        </p:spPr>
      </p:pic>
      <p:pic>
        <p:nvPicPr>
          <p:cNvPr id="8" name="Picture 7">
            <a:extLst>
              <a:ext uri="{FF2B5EF4-FFF2-40B4-BE49-F238E27FC236}">
                <a16:creationId xmlns:a16="http://schemas.microsoft.com/office/drawing/2014/main" id="{7577B6DB-01A0-87CD-ADB7-658D22F84DA2}"/>
              </a:ext>
            </a:extLst>
          </p:cNvPr>
          <p:cNvPicPr>
            <a:picLocks noChangeAspect="1"/>
          </p:cNvPicPr>
          <p:nvPr/>
        </p:nvPicPr>
        <p:blipFill>
          <a:blip r:embed="rId4"/>
          <a:stretch>
            <a:fillRect/>
          </a:stretch>
        </p:blipFill>
        <p:spPr>
          <a:xfrm>
            <a:off x="261477" y="3552688"/>
            <a:ext cx="4684687" cy="3305312"/>
          </a:xfrm>
          <a:prstGeom prst="rect">
            <a:avLst/>
          </a:prstGeom>
        </p:spPr>
      </p:pic>
    </p:spTree>
    <p:extLst>
      <p:ext uri="{BB962C8B-B14F-4D97-AF65-F5344CB8AC3E}">
        <p14:creationId xmlns:p14="http://schemas.microsoft.com/office/powerpoint/2010/main" val="18257289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7FF47CB7-972F-479F-A36D-9E72D26EC8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0D153B68-5844-490D-8E67-F616D6D72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1766176" cy="2061837"/>
          </a:xfrm>
          <a:custGeom>
            <a:avLst/>
            <a:gdLst>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13657 w 10768629"/>
              <a:gd name="connsiteY144" fmla="*/ 1730706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84330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Lst>
            <a:rect l="l" t="t" r="r" b="b"/>
            <a:pathLst>
              <a:path w="10768629" h="1978172">
                <a:moveTo>
                  <a:pt x="0" y="0"/>
                </a:moveTo>
                <a:lnTo>
                  <a:pt x="10768629" y="0"/>
                </a:lnTo>
                <a:lnTo>
                  <a:pt x="10733254" y="31439"/>
                </a:lnTo>
                <a:lnTo>
                  <a:pt x="10727085" y="37910"/>
                </a:lnTo>
                <a:cubicBezTo>
                  <a:pt x="10712973" y="56080"/>
                  <a:pt x="10699457" y="78430"/>
                  <a:pt x="10675953" y="68623"/>
                </a:cubicBezTo>
                <a:cubicBezTo>
                  <a:pt x="10685972" y="89202"/>
                  <a:pt x="10641629" y="69781"/>
                  <a:pt x="10637091" y="90361"/>
                </a:cubicBezTo>
                <a:cubicBezTo>
                  <a:pt x="10635214" y="107005"/>
                  <a:pt x="10621323" y="104993"/>
                  <a:pt x="10610971" y="110764"/>
                </a:cubicBezTo>
                <a:cubicBezTo>
                  <a:pt x="10603980" y="127568"/>
                  <a:pt x="10551417" y="141180"/>
                  <a:pt x="10532872" y="138028"/>
                </a:cubicBezTo>
                <a:cubicBezTo>
                  <a:pt x="10480300" y="119072"/>
                  <a:pt x="10440532" y="186296"/>
                  <a:pt x="10398558" y="172911"/>
                </a:cubicBezTo>
                <a:cubicBezTo>
                  <a:pt x="10387708" y="174114"/>
                  <a:pt x="10378792" y="177646"/>
                  <a:pt x="10371128" y="182609"/>
                </a:cubicBezTo>
                <a:lnTo>
                  <a:pt x="10352178" y="199976"/>
                </a:lnTo>
                <a:lnTo>
                  <a:pt x="10351815" y="211879"/>
                </a:lnTo>
                <a:lnTo>
                  <a:pt x="10337471" y="218661"/>
                </a:lnTo>
                <a:lnTo>
                  <a:pt x="10334625" y="222351"/>
                </a:lnTo>
                <a:cubicBezTo>
                  <a:pt x="10321108" y="225227"/>
                  <a:pt x="10278615" y="228401"/>
                  <a:pt x="10256365" y="235917"/>
                </a:cubicBezTo>
                <a:cubicBezTo>
                  <a:pt x="10218136" y="258033"/>
                  <a:pt x="10224552" y="209685"/>
                  <a:pt x="10201127" y="267448"/>
                </a:cubicBezTo>
                <a:cubicBezTo>
                  <a:pt x="10121320" y="273476"/>
                  <a:pt x="10040763" y="345580"/>
                  <a:pt x="9961218" y="326720"/>
                </a:cubicBezTo>
                <a:cubicBezTo>
                  <a:pt x="9980173" y="341621"/>
                  <a:pt x="9883038" y="318484"/>
                  <a:pt x="9859715" y="355698"/>
                </a:cubicBezTo>
                <a:cubicBezTo>
                  <a:pt x="9812822" y="367758"/>
                  <a:pt x="9752089" y="383830"/>
                  <a:pt x="9679867" y="399081"/>
                </a:cubicBezTo>
                <a:cubicBezTo>
                  <a:pt x="9618357" y="415668"/>
                  <a:pt x="9525492" y="446315"/>
                  <a:pt x="9490654" y="455225"/>
                </a:cubicBezTo>
                <a:lnTo>
                  <a:pt x="9470837" y="452539"/>
                </a:lnTo>
                <a:lnTo>
                  <a:pt x="9469082" y="454891"/>
                </a:lnTo>
                <a:cubicBezTo>
                  <a:pt x="9460057" y="461184"/>
                  <a:pt x="9453495" y="461729"/>
                  <a:pt x="9448038" y="459733"/>
                </a:cubicBezTo>
                <a:lnTo>
                  <a:pt x="9396821" y="455795"/>
                </a:lnTo>
                <a:lnTo>
                  <a:pt x="9392197" y="459796"/>
                </a:lnTo>
                <a:lnTo>
                  <a:pt x="9347994" y="464462"/>
                </a:lnTo>
                <a:cubicBezTo>
                  <a:pt x="9347959" y="465155"/>
                  <a:pt x="9347925" y="465846"/>
                  <a:pt x="9347889" y="466539"/>
                </a:cubicBezTo>
                <a:cubicBezTo>
                  <a:pt x="9346648" y="471307"/>
                  <a:pt x="9343831" y="475025"/>
                  <a:pt x="9337639" y="476654"/>
                </a:cubicBezTo>
                <a:cubicBezTo>
                  <a:pt x="9354547" y="503661"/>
                  <a:pt x="9307720" y="510631"/>
                  <a:pt x="9287964" y="513052"/>
                </a:cubicBezTo>
                <a:cubicBezTo>
                  <a:pt x="9269905" y="526173"/>
                  <a:pt x="9245386" y="544358"/>
                  <a:pt x="9229283" y="555377"/>
                </a:cubicBezTo>
                <a:lnTo>
                  <a:pt x="9220274" y="557502"/>
                </a:lnTo>
                <a:cubicBezTo>
                  <a:pt x="9220250" y="557668"/>
                  <a:pt x="9220226" y="557835"/>
                  <a:pt x="9220202" y="558001"/>
                </a:cubicBezTo>
                <a:cubicBezTo>
                  <a:pt x="9218468" y="559434"/>
                  <a:pt x="9215591" y="560497"/>
                  <a:pt x="9210908" y="561147"/>
                </a:cubicBezTo>
                <a:lnTo>
                  <a:pt x="9186374" y="565502"/>
                </a:lnTo>
                <a:lnTo>
                  <a:pt x="9181058" y="569943"/>
                </a:lnTo>
                <a:lnTo>
                  <a:pt x="9167549" y="584727"/>
                </a:lnTo>
                <a:lnTo>
                  <a:pt x="9149110" y="598906"/>
                </a:lnTo>
                <a:cubicBezTo>
                  <a:pt x="9133575" y="594395"/>
                  <a:pt x="9087390" y="636567"/>
                  <a:pt x="9078556" y="644039"/>
                </a:cubicBezTo>
                <a:lnTo>
                  <a:pt x="8996399" y="690055"/>
                </a:lnTo>
                <a:cubicBezTo>
                  <a:pt x="8913147" y="777045"/>
                  <a:pt x="8867993" y="772591"/>
                  <a:pt x="8803791" y="813860"/>
                </a:cubicBezTo>
                <a:cubicBezTo>
                  <a:pt x="8745270" y="819906"/>
                  <a:pt x="8690049" y="823612"/>
                  <a:pt x="8636202" y="848463"/>
                </a:cubicBezTo>
                <a:cubicBezTo>
                  <a:pt x="8594799" y="860014"/>
                  <a:pt x="8568613" y="864779"/>
                  <a:pt x="8555372" y="883171"/>
                </a:cubicBezTo>
                <a:lnTo>
                  <a:pt x="8507229" y="901665"/>
                </a:lnTo>
                <a:lnTo>
                  <a:pt x="8428473" y="927985"/>
                </a:lnTo>
                <a:cubicBezTo>
                  <a:pt x="8428287" y="929817"/>
                  <a:pt x="8428100" y="931648"/>
                  <a:pt x="8427914" y="933480"/>
                </a:cubicBezTo>
                <a:lnTo>
                  <a:pt x="8420327" y="941984"/>
                </a:lnTo>
                <a:lnTo>
                  <a:pt x="8394729" y="948347"/>
                </a:lnTo>
                <a:lnTo>
                  <a:pt x="8380548" y="987916"/>
                </a:lnTo>
                <a:lnTo>
                  <a:pt x="8375330" y="965444"/>
                </a:lnTo>
                <a:cubicBezTo>
                  <a:pt x="8372375" y="964202"/>
                  <a:pt x="8344433" y="977378"/>
                  <a:pt x="8340796" y="980522"/>
                </a:cubicBezTo>
                <a:cubicBezTo>
                  <a:pt x="8328292" y="982128"/>
                  <a:pt x="8319237" y="991089"/>
                  <a:pt x="8304438" y="996739"/>
                </a:cubicBezTo>
                <a:cubicBezTo>
                  <a:pt x="8297193" y="1005683"/>
                  <a:pt x="8289328" y="1014568"/>
                  <a:pt x="8280929" y="1023089"/>
                </a:cubicBezTo>
                <a:lnTo>
                  <a:pt x="8275760" y="1027772"/>
                </a:lnTo>
                <a:lnTo>
                  <a:pt x="8275478" y="1027605"/>
                </a:lnTo>
                <a:cubicBezTo>
                  <a:pt x="8273970" y="1028076"/>
                  <a:pt x="8251461" y="1029408"/>
                  <a:pt x="8249003" y="1032033"/>
                </a:cubicBezTo>
                <a:lnTo>
                  <a:pt x="8203836" y="1037347"/>
                </a:lnTo>
                <a:cubicBezTo>
                  <a:pt x="8172789" y="1049890"/>
                  <a:pt x="8148166" y="1034625"/>
                  <a:pt x="8122936" y="1063113"/>
                </a:cubicBezTo>
                <a:cubicBezTo>
                  <a:pt x="8093850" y="1074757"/>
                  <a:pt x="8066781" y="1075350"/>
                  <a:pt x="8043658" y="1092746"/>
                </a:cubicBezTo>
                <a:cubicBezTo>
                  <a:pt x="8032157" y="1089174"/>
                  <a:pt x="8022145" y="1089998"/>
                  <a:pt x="8015351" y="1105478"/>
                </a:cubicBezTo>
                <a:cubicBezTo>
                  <a:pt x="7987544" y="1113006"/>
                  <a:pt x="7977708" y="1099152"/>
                  <a:pt x="7963145" y="1119346"/>
                </a:cubicBezTo>
                <a:cubicBezTo>
                  <a:pt x="7942622" y="1098880"/>
                  <a:pt x="7943760" y="1109516"/>
                  <a:pt x="7938145" y="1120225"/>
                </a:cubicBezTo>
                <a:lnTo>
                  <a:pt x="7937238" y="1121204"/>
                </a:lnTo>
                <a:lnTo>
                  <a:pt x="7934398" y="1118240"/>
                </a:lnTo>
                <a:lnTo>
                  <a:pt x="7918248" y="1124371"/>
                </a:lnTo>
                <a:lnTo>
                  <a:pt x="7914119" y="1127653"/>
                </a:lnTo>
                <a:cubicBezTo>
                  <a:pt x="7911201" y="1129547"/>
                  <a:pt x="7909169" y="1130331"/>
                  <a:pt x="7907658" y="1130350"/>
                </a:cubicBezTo>
                <a:lnTo>
                  <a:pt x="7907434" y="1130103"/>
                </a:lnTo>
                <a:lnTo>
                  <a:pt x="7901508" y="1133245"/>
                </a:lnTo>
                <a:cubicBezTo>
                  <a:pt x="7891644" y="1139271"/>
                  <a:pt x="7882185" y="1145815"/>
                  <a:pt x="7873287" y="1152609"/>
                </a:cubicBezTo>
                <a:cubicBezTo>
                  <a:pt x="7864672" y="1141906"/>
                  <a:pt x="7845199" y="1159242"/>
                  <a:pt x="7834833" y="1153868"/>
                </a:cubicBezTo>
                <a:lnTo>
                  <a:pt x="7828661" y="1139994"/>
                </a:lnTo>
                <a:lnTo>
                  <a:pt x="7823966" y="1143178"/>
                </a:lnTo>
                <a:lnTo>
                  <a:pt x="7815078" y="1151776"/>
                </a:lnTo>
                <a:cubicBezTo>
                  <a:pt x="7813692" y="1152943"/>
                  <a:pt x="7812687" y="1153116"/>
                  <a:pt x="7812026" y="1151522"/>
                </a:cubicBezTo>
                <a:cubicBezTo>
                  <a:pt x="7806555" y="1153054"/>
                  <a:pt x="7788673" y="1159989"/>
                  <a:pt x="7782249" y="1160970"/>
                </a:cubicBezTo>
                <a:lnTo>
                  <a:pt x="7773476" y="1157414"/>
                </a:lnTo>
                <a:lnTo>
                  <a:pt x="7769600" y="1157365"/>
                </a:lnTo>
                <a:lnTo>
                  <a:pt x="7752631" y="1172815"/>
                </a:lnTo>
                <a:lnTo>
                  <a:pt x="7739392" y="1192062"/>
                </a:lnTo>
                <a:lnTo>
                  <a:pt x="7677677" y="1216394"/>
                </a:lnTo>
                <a:lnTo>
                  <a:pt x="7586920" y="1261888"/>
                </a:lnTo>
                <a:cubicBezTo>
                  <a:pt x="7556723" y="1298911"/>
                  <a:pt x="7489187" y="1284518"/>
                  <a:pt x="7486100" y="1292563"/>
                </a:cubicBezTo>
                <a:cubicBezTo>
                  <a:pt x="7454875" y="1308356"/>
                  <a:pt x="7453335" y="1326361"/>
                  <a:pt x="7411323" y="1340732"/>
                </a:cubicBezTo>
                <a:cubicBezTo>
                  <a:pt x="7372519" y="1390006"/>
                  <a:pt x="7288617" y="1403664"/>
                  <a:pt x="7240698" y="1438832"/>
                </a:cubicBezTo>
                <a:cubicBezTo>
                  <a:pt x="7206467" y="1417136"/>
                  <a:pt x="7227555" y="1441678"/>
                  <a:pt x="7197675" y="1447530"/>
                </a:cubicBezTo>
                <a:cubicBezTo>
                  <a:pt x="7211601" y="1474927"/>
                  <a:pt x="7159483" y="1444981"/>
                  <a:pt x="7164788" y="1480293"/>
                </a:cubicBezTo>
                <a:cubicBezTo>
                  <a:pt x="7159184" y="1480240"/>
                  <a:pt x="7153584" y="1479075"/>
                  <a:pt x="7147929" y="1477641"/>
                </a:cubicBezTo>
                <a:lnTo>
                  <a:pt x="7144965" y="1476908"/>
                </a:lnTo>
                <a:lnTo>
                  <a:pt x="7134299" y="1479969"/>
                </a:lnTo>
                <a:lnTo>
                  <a:pt x="7129809" y="1473339"/>
                </a:lnTo>
                <a:lnTo>
                  <a:pt x="7112688" y="1472575"/>
                </a:lnTo>
                <a:cubicBezTo>
                  <a:pt x="7106506" y="1473449"/>
                  <a:pt x="7100123" y="1475741"/>
                  <a:pt x="7093470" y="1480300"/>
                </a:cubicBezTo>
                <a:cubicBezTo>
                  <a:pt x="7079039" y="1501274"/>
                  <a:pt x="7048991" y="1495718"/>
                  <a:pt x="7025034" y="1506934"/>
                </a:cubicBezTo>
                <a:lnTo>
                  <a:pt x="7014783" y="1515868"/>
                </a:lnTo>
                <a:lnTo>
                  <a:pt x="6979706" y="1523511"/>
                </a:lnTo>
                <a:lnTo>
                  <a:pt x="6977890" y="1525793"/>
                </a:lnTo>
                <a:cubicBezTo>
                  <a:pt x="6971996" y="1527914"/>
                  <a:pt x="6959488" y="1529941"/>
                  <a:pt x="6944339" y="1536237"/>
                </a:cubicBezTo>
                <a:lnTo>
                  <a:pt x="6886996" y="1563569"/>
                </a:lnTo>
                <a:lnTo>
                  <a:pt x="6874510" y="1558469"/>
                </a:lnTo>
                <a:lnTo>
                  <a:pt x="6871943" y="1554651"/>
                </a:lnTo>
                <a:lnTo>
                  <a:pt x="6856174" y="1562024"/>
                </a:lnTo>
                <a:lnTo>
                  <a:pt x="6842321" y="1560554"/>
                </a:lnTo>
                <a:lnTo>
                  <a:pt x="6832713" y="1569357"/>
                </a:lnTo>
                <a:lnTo>
                  <a:pt x="6816351" y="1571495"/>
                </a:lnTo>
                <a:cubicBezTo>
                  <a:pt x="6810216" y="1571510"/>
                  <a:pt x="6803310" y="1571324"/>
                  <a:pt x="6795800" y="1572010"/>
                </a:cubicBezTo>
                <a:lnTo>
                  <a:pt x="6777546" y="1568661"/>
                </a:lnTo>
                <a:lnTo>
                  <a:pt x="6751528" y="1574143"/>
                </a:lnTo>
                <a:cubicBezTo>
                  <a:pt x="6731455" y="1578562"/>
                  <a:pt x="6712054" y="1582098"/>
                  <a:pt x="6691966" y="1582255"/>
                </a:cubicBezTo>
                <a:cubicBezTo>
                  <a:pt x="6677921" y="1590738"/>
                  <a:pt x="6663787" y="1595441"/>
                  <a:pt x="6646941" y="1588471"/>
                </a:cubicBezTo>
                <a:cubicBezTo>
                  <a:pt x="6605135" y="1597971"/>
                  <a:pt x="6598373" y="1612583"/>
                  <a:pt x="6568576" y="1606488"/>
                </a:cubicBezTo>
                <a:cubicBezTo>
                  <a:pt x="6562510" y="1614734"/>
                  <a:pt x="6558067" y="1619360"/>
                  <a:pt x="6554358" y="1621701"/>
                </a:cubicBezTo>
                <a:cubicBezTo>
                  <a:pt x="6543227" y="1628727"/>
                  <a:pt x="6538724" y="1615196"/>
                  <a:pt x="6516968" y="1617195"/>
                </a:cubicBezTo>
                <a:cubicBezTo>
                  <a:pt x="6493173" y="1617368"/>
                  <a:pt x="6528193" y="1598652"/>
                  <a:pt x="6506479" y="1602227"/>
                </a:cubicBezTo>
                <a:cubicBezTo>
                  <a:pt x="6486674" y="1613929"/>
                  <a:pt x="6478484" y="1593997"/>
                  <a:pt x="6458436" y="1607332"/>
                </a:cubicBezTo>
                <a:cubicBezTo>
                  <a:pt x="6471168" y="1620800"/>
                  <a:pt x="6410323" y="1615478"/>
                  <a:pt x="6414786" y="1628815"/>
                </a:cubicBezTo>
                <a:cubicBezTo>
                  <a:pt x="6385942" y="1615041"/>
                  <a:pt x="6386569" y="1640238"/>
                  <a:pt x="6357085" y="1640846"/>
                </a:cubicBezTo>
                <a:cubicBezTo>
                  <a:pt x="6341163" y="1636809"/>
                  <a:pt x="6331497" y="1637754"/>
                  <a:pt x="6322636" y="1648213"/>
                </a:cubicBezTo>
                <a:cubicBezTo>
                  <a:pt x="6248448" y="1627802"/>
                  <a:pt x="6286748" y="1654976"/>
                  <a:pt x="6226172" y="1654676"/>
                </a:cubicBezTo>
                <a:lnTo>
                  <a:pt x="6221217" y="1654506"/>
                </a:lnTo>
                <a:lnTo>
                  <a:pt x="6204956" y="1664280"/>
                </a:lnTo>
                <a:cubicBezTo>
                  <a:pt x="6204728" y="1665114"/>
                  <a:pt x="6204498" y="1665947"/>
                  <a:pt x="6204270" y="1666782"/>
                </a:cubicBezTo>
                <a:lnTo>
                  <a:pt x="6143810" y="1661963"/>
                </a:lnTo>
                <a:lnTo>
                  <a:pt x="6136560" y="1665728"/>
                </a:lnTo>
                <a:lnTo>
                  <a:pt x="6096155" y="1656951"/>
                </a:lnTo>
                <a:lnTo>
                  <a:pt x="6075812" y="1655422"/>
                </a:lnTo>
                <a:lnTo>
                  <a:pt x="6039495" y="1649680"/>
                </a:lnTo>
                <a:lnTo>
                  <a:pt x="6036523" y="1652121"/>
                </a:lnTo>
                <a:lnTo>
                  <a:pt x="6029328" y="1649904"/>
                </a:lnTo>
                <a:lnTo>
                  <a:pt x="6024075" y="1652779"/>
                </a:lnTo>
                <a:lnTo>
                  <a:pt x="6018085" y="1652030"/>
                </a:lnTo>
                <a:cubicBezTo>
                  <a:pt x="6006658" y="1653831"/>
                  <a:pt x="5968194" y="1662035"/>
                  <a:pt x="5955513" y="1663584"/>
                </a:cubicBezTo>
                <a:lnTo>
                  <a:pt x="5941996" y="1661326"/>
                </a:lnTo>
                <a:lnTo>
                  <a:pt x="5931789" y="1669915"/>
                </a:lnTo>
                <a:lnTo>
                  <a:pt x="5888686" y="1672175"/>
                </a:lnTo>
                <a:lnTo>
                  <a:pt x="5873794" y="1665454"/>
                </a:lnTo>
                <a:lnTo>
                  <a:pt x="5860022" y="1660635"/>
                </a:lnTo>
                <a:lnTo>
                  <a:pt x="5858237" y="1660649"/>
                </a:lnTo>
                <a:lnTo>
                  <a:pt x="5840319" y="1660798"/>
                </a:lnTo>
                <a:lnTo>
                  <a:pt x="5806984" y="1661075"/>
                </a:lnTo>
                <a:cubicBezTo>
                  <a:pt x="5785708" y="1661533"/>
                  <a:pt x="5764126" y="1662974"/>
                  <a:pt x="5742351" y="1667489"/>
                </a:cubicBezTo>
                <a:cubicBezTo>
                  <a:pt x="5659069" y="1645168"/>
                  <a:pt x="5615134" y="1706361"/>
                  <a:pt x="5521171" y="1671626"/>
                </a:cubicBezTo>
                <a:cubicBezTo>
                  <a:pt x="5491803" y="1671296"/>
                  <a:pt x="5498089" y="1662666"/>
                  <a:pt x="5457384" y="1683952"/>
                </a:cubicBezTo>
                <a:cubicBezTo>
                  <a:pt x="5356959" y="1699287"/>
                  <a:pt x="5078905" y="1774579"/>
                  <a:pt x="4950070" y="1748401"/>
                </a:cubicBezTo>
                <a:cubicBezTo>
                  <a:pt x="4918276" y="1752255"/>
                  <a:pt x="4891043" y="1756936"/>
                  <a:pt x="4872172" y="1757222"/>
                </a:cubicBezTo>
                <a:lnTo>
                  <a:pt x="4809524" y="1761033"/>
                </a:lnTo>
                <a:cubicBezTo>
                  <a:pt x="4791324" y="1772975"/>
                  <a:pt x="4777258" y="1754591"/>
                  <a:pt x="4759058" y="1766533"/>
                </a:cubicBezTo>
                <a:cubicBezTo>
                  <a:pt x="4747481" y="1770744"/>
                  <a:pt x="4734604" y="1772921"/>
                  <a:pt x="4719749" y="1771811"/>
                </a:cubicBezTo>
                <a:cubicBezTo>
                  <a:pt x="4671168" y="1780243"/>
                  <a:pt x="4634134" y="1775931"/>
                  <a:pt x="4568686" y="1786141"/>
                </a:cubicBezTo>
                <a:cubicBezTo>
                  <a:pt x="4544667" y="1777910"/>
                  <a:pt x="4432547" y="1778168"/>
                  <a:pt x="4418751" y="1796932"/>
                </a:cubicBezTo>
                <a:cubicBezTo>
                  <a:pt x="4403360" y="1801488"/>
                  <a:pt x="4385278" y="1795746"/>
                  <a:pt x="4378377" y="1815528"/>
                </a:cubicBezTo>
                <a:cubicBezTo>
                  <a:pt x="4366870" y="1839461"/>
                  <a:pt x="4337372" y="1814003"/>
                  <a:pt x="4320575" y="1832722"/>
                </a:cubicBezTo>
                <a:cubicBezTo>
                  <a:pt x="4277898" y="1857053"/>
                  <a:pt x="4243945" y="1846759"/>
                  <a:pt x="4211935" y="1860177"/>
                </a:cubicBezTo>
                <a:cubicBezTo>
                  <a:pt x="4181519" y="1859584"/>
                  <a:pt x="4171342" y="1859762"/>
                  <a:pt x="4101228" y="1868717"/>
                </a:cubicBezTo>
                <a:cubicBezTo>
                  <a:pt x="4080159" y="1876188"/>
                  <a:pt x="4039427" y="1877381"/>
                  <a:pt x="3973223" y="1881015"/>
                </a:cubicBezTo>
                <a:cubicBezTo>
                  <a:pt x="3971330" y="1884974"/>
                  <a:pt x="3952843" y="1879225"/>
                  <a:pt x="3900992" y="1880603"/>
                </a:cubicBezTo>
                <a:cubicBezTo>
                  <a:pt x="3849141" y="1881981"/>
                  <a:pt x="3740060" y="1895686"/>
                  <a:pt x="3662119" y="1889285"/>
                </a:cubicBezTo>
                <a:cubicBezTo>
                  <a:pt x="3565155" y="1881322"/>
                  <a:pt x="3613412" y="1915150"/>
                  <a:pt x="3496919" y="1873180"/>
                </a:cubicBezTo>
                <a:cubicBezTo>
                  <a:pt x="3488062" y="1895719"/>
                  <a:pt x="3474293" y="1876288"/>
                  <a:pt x="3449433" y="1889681"/>
                </a:cubicBezTo>
                <a:cubicBezTo>
                  <a:pt x="3406553" y="1891629"/>
                  <a:pt x="3413217" y="1897797"/>
                  <a:pt x="3369766" y="1916653"/>
                </a:cubicBezTo>
                <a:cubicBezTo>
                  <a:pt x="3338805" y="1929531"/>
                  <a:pt x="3289487" y="1928617"/>
                  <a:pt x="3269672" y="1938036"/>
                </a:cubicBezTo>
                <a:lnTo>
                  <a:pt x="3224897" y="1943733"/>
                </a:lnTo>
                <a:cubicBezTo>
                  <a:pt x="3188693" y="1949271"/>
                  <a:pt x="3178540" y="1909145"/>
                  <a:pt x="3161463" y="1946591"/>
                </a:cubicBezTo>
                <a:lnTo>
                  <a:pt x="3112044" y="1935614"/>
                </a:lnTo>
                <a:lnTo>
                  <a:pt x="3069716" y="1930463"/>
                </a:lnTo>
                <a:cubicBezTo>
                  <a:pt x="3049937" y="1924285"/>
                  <a:pt x="3047816" y="1925644"/>
                  <a:pt x="3005773" y="1915878"/>
                </a:cubicBezTo>
                <a:cubicBezTo>
                  <a:pt x="2978838" y="1921092"/>
                  <a:pt x="2967972" y="1927319"/>
                  <a:pt x="2897201" y="1926772"/>
                </a:cubicBezTo>
                <a:lnTo>
                  <a:pt x="2783891" y="1931749"/>
                </a:lnTo>
                <a:cubicBezTo>
                  <a:pt x="2753098" y="1932794"/>
                  <a:pt x="2731621" y="1915151"/>
                  <a:pt x="2712447" y="1933044"/>
                </a:cubicBezTo>
                <a:cubicBezTo>
                  <a:pt x="2621923" y="1990472"/>
                  <a:pt x="2637976" y="1949546"/>
                  <a:pt x="2560151" y="1963609"/>
                </a:cubicBezTo>
                <a:cubicBezTo>
                  <a:pt x="2472084" y="1973456"/>
                  <a:pt x="2423631" y="1962133"/>
                  <a:pt x="2367221" y="1971884"/>
                </a:cubicBezTo>
                <a:cubicBezTo>
                  <a:pt x="2355331" y="1950582"/>
                  <a:pt x="2295649" y="1950006"/>
                  <a:pt x="2272130" y="1961162"/>
                </a:cubicBezTo>
                <a:cubicBezTo>
                  <a:pt x="2229336" y="1964326"/>
                  <a:pt x="2232627" y="1943953"/>
                  <a:pt x="2189404" y="1978172"/>
                </a:cubicBezTo>
                <a:cubicBezTo>
                  <a:pt x="2153824" y="1968017"/>
                  <a:pt x="2114605" y="1969166"/>
                  <a:pt x="2077704" y="1965002"/>
                </a:cubicBezTo>
                <a:cubicBezTo>
                  <a:pt x="2053064" y="1962036"/>
                  <a:pt x="2051584" y="1971011"/>
                  <a:pt x="2033299" y="1969042"/>
                </a:cubicBezTo>
                <a:cubicBezTo>
                  <a:pt x="2015014" y="1967073"/>
                  <a:pt x="1998956" y="1958903"/>
                  <a:pt x="1967996" y="1953187"/>
                </a:cubicBezTo>
                <a:cubicBezTo>
                  <a:pt x="1924117" y="1970917"/>
                  <a:pt x="1915668" y="1940297"/>
                  <a:pt x="1855805" y="1926082"/>
                </a:cubicBezTo>
                <a:cubicBezTo>
                  <a:pt x="1830663" y="1943732"/>
                  <a:pt x="1810564" y="1935694"/>
                  <a:pt x="1790957" y="1919460"/>
                </a:cubicBezTo>
                <a:cubicBezTo>
                  <a:pt x="1732588" y="1924884"/>
                  <a:pt x="1679506" y="1900619"/>
                  <a:pt x="1613978" y="1891581"/>
                </a:cubicBezTo>
                <a:cubicBezTo>
                  <a:pt x="1542961" y="1912227"/>
                  <a:pt x="1506863" y="1865666"/>
                  <a:pt x="1436831" y="1856201"/>
                </a:cubicBezTo>
                <a:cubicBezTo>
                  <a:pt x="1409149" y="1862955"/>
                  <a:pt x="1416370" y="1829853"/>
                  <a:pt x="1357365" y="1832140"/>
                </a:cubicBezTo>
                <a:cubicBezTo>
                  <a:pt x="1285880" y="1811785"/>
                  <a:pt x="1273193" y="1786872"/>
                  <a:pt x="1232341" y="1785942"/>
                </a:cubicBezTo>
                <a:cubicBezTo>
                  <a:pt x="1223903" y="1792798"/>
                  <a:pt x="1160576" y="1793911"/>
                  <a:pt x="1162595" y="1784330"/>
                </a:cubicBezTo>
                <a:cubicBezTo>
                  <a:pt x="1153167" y="1787110"/>
                  <a:pt x="1122206" y="1805077"/>
                  <a:pt x="1120257" y="1789615"/>
                </a:cubicBezTo>
                <a:cubicBezTo>
                  <a:pt x="1073149" y="1786750"/>
                  <a:pt x="1034361" y="1768718"/>
                  <a:pt x="991903" y="1786741"/>
                </a:cubicBezTo>
                <a:cubicBezTo>
                  <a:pt x="966383" y="1781126"/>
                  <a:pt x="949501" y="1800915"/>
                  <a:pt x="883960" y="1809389"/>
                </a:cubicBezTo>
                <a:cubicBezTo>
                  <a:pt x="836064" y="1808194"/>
                  <a:pt x="826980" y="1826610"/>
                  <a:pt x="766531" y="1805053"/>
                </a:cubicBezTo>
                <a:cubicBezTo>
                  <a:pt x="732778" y="1801141"/>
                  <a:pt x="694055" y="1787044"/>
                  <a:pt x="669779" y="1800537"/>
                </a:cubicBezTo>
                <a:cubicBezTo>
                  <a:pt x="645252" y="1794709"/>
                  <a:pt x="563495" y="1813232"/>
                  <a:pt x="523898" y="1811085"/>
                </a:cubicBezTo>
                <a:cubicBezTo>
                  <a:pt x="457555" y="1798530"/>
                  <a:pt x="395227" y="1824052"/>
                  <a:pt x="360251" y="1830735"/>
                </a:cubicBezTo>
                <a:cubicBezTo>
                  <a:pt x="313564" y="1825583"/>
                  <a:pt x="298281" y="1811622"/>
                  <a:pt x="255207" y="1818275"/>
                </a:cubicBezTo>
                <a:cubicBezTo>
                  <a:pt x="206572" y="1839769"/>
                  <a:pt x="160277" y="1836800"/>
                  <a:pt x="101803" y="1870647"/>
                </a:cubicBezTo>
                <a:cubicBezTo>
                  <a:pt x="85849" y="1910002"/>
                  <a:pt x="27997" y="1845258"/>
                  <a:pt x="25397" y="1888443"/>
                </a:cubicBezTo>
                <a:cubicBezTo>
                  <a:pt x="19096" y="1881154"/>
                  <a:pt x="11260" y="1878398"/>
                  <a:pt x="2370" y="1878311"/>
                </a:cubicBezTo>
                <a:lnTo>
                  <a:pt x="0" y="1878785"/>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8C543F67-9C70-4748-8C0C-3A7863422F99}"/>
              </a:ext>
            </a:extLst>
          </p:cNvPr>
          <p:cNvSpPr>
            <a:spLocks noGrp="1"/>
          </p:cNvSpPr>
          <p:nvPr>
            <p:ph type="title"/>
          </p:nvPr>
        </p:nvSpPr>
        <p:spPr>
          <a:xfrm>
            <a:off x="350645" y="382695"/>
            <a:ext cx="9392421" cy="1330841"/>
          </a:xfrm>
        </p:spPr>
        <p:txBody>
          <a:bodyPr vert="horz" lIns="91440" tIns="45720" rIns="91440" bIns="45720" rtlCol="0" anchor="ctr">
            <a:normAutofit/>
          </a:bodyPr>
          <a:lstStyle/>
          <a:p>
            <a:r>
              <a:rPr lang="en-US" dirty="0">
                <a:latin typeface="Times New Roman"/>
                <a:cs typeface="Times New Roman"/>
              </a:rPr>
              <a:t>Outline</a:t>
            </a:r>
            <a:endParaRPr lang="en-US" kern="1200" dirty="0">
              <a:latin typeface="Times New Roman"/>
              <a:cs typeface="Times New Roman"/>
            </a:endParaRPr>
          </a:p>
        </p:txBody>
      </p:sp>
      <p:pic>
        <p:nvPicPr>
          <p:cNvPr id="4" name="Picture 3" descr="Free vector graphic: Mental, Health, Mental Health - Free Image on ...">
            <a:extLst>
              <a:ext uri="{FF2B5EF4-FFF2-40B4-BE49-F238E27FC236}">
                <a16:creationId xmlns:a16="http://schemas.microsoft.com/office/drawing/2014/main" id="{DE41927C-3539-25AE-EA0E-95B37E79D46D}"/>
              </a:ext>
            </a:extLst>
          </p:cNvPr>
          <p:cNvPicPr>
            <a:picLocks noChangeAspect="1"/>
          </p:cNvPicPr>
          <p:nvPr/>
        </p:nvPicPr>
        <p:blipFill>
          <a:blip r:embed="rId2"/>
          <a:stretch>
            <a:fillRect/>
          </a:stretch>
        </p:blipFill>
        <p:spPr>
          <a:xfrm>
            <a:off x="8156652" y="192750"/>
            <a:ext cx="3879453" cy="2492595"/>
          </a:xfrm>
          <a:prstGeom prst="rect">
            <a:avLst/>
          </a:prstGeom>
        </p:spPr>
      </p:pic>
      <p:sp>
        <p:nvSpPr>
          <p:cNvPr id="15" name="Freeform: Shape 14">
            <a:extLst>
              <a:ext uri="{FF2B5EF4-FFF2-40B4-BE49-F238E27FC236}">
                <a16:creationId xmlns:a16="http://schemas.microsoft.com/office/drawing/2014/main" id="{9A0D773F-7A7D-4DBB-9DEA-86BB8B8F4B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5381624" y="6209414"/>
            <a:ext cx="6810375" cy="648586"/>
          </a:xfrm>
          <a:custGeom>
            <a:avLst/>
            <a:gdLst>
              <a:gd name="connsiteX0" fmla="*/ 0 w 10753706"/>
              <a:gd name="connsiteY0" fmla="*/ 0 h 1027260"/>
              <a:gd name="connsiteX1" fmla="*/ 10753706 w 10753706"/>
              <a:gd name="connsiteY1" fmla="*/ 0 h 1027260"/>
              <a:gd name="connsiteX2" fmla="*/ 10748809 w 10753706"/>
              <a:gd name="connsiteY2" fmla="*/ 2522 h 1027260"/>
              <a:gd name="connsiteX3" fmla="*/ 10725330 w 10753706"/>
              <a:gd name="connsiteY3" fmla="*/ 11977 h 1027260"/>
              <a:gd name="connsiteX4" fmla="*/ 10615423 w 10753706"/>
              <a:gd name="connsiteY4" fmla="*/ 52967 h 1027260"/>
              <a:gd name="connsiteX5" fmla="*/ 10533936 w 10753706"/>
              <a:gd name="connsiteY5" fmla="*/ 53095 h 1027260"/>
              <a:gd name="connsiteX6" fmla="*/ 10466876 w 10753706"/>
              <a:gd name="connsiteY6" fmla="*/ 45180 h 1027260"/>
              <a:gd name="connsiteX7" fmla="*/ 10355090 w 10753706"/>
              <a:gd name="connsiteY7" fmla="*/ 89741 h 1027260"/>
              <a:gd name="connsiteX8" fmla="*/ 10087145 w 10753706"/>
              <a:gd name="connsiteY8" fmla="*/ 66115 h 1027260"/>
              <a:gd name="connsiteX9" fmla="*/ 10015902 w 10753706"/>
              <a:gd name="connsiteY9" fmla="*/ 76178 h 1027260"/>
              <a:gd name="connsiteX10" fmla="*/ 9806005 w 10753706"/>
              <a:gd name="connsiteY10" fmla="*/ 102435 h 1027260"/>
              <a:gd name="connsiteX11" fmla="*/ 9602583 w 10753706"/>
              <a:gd name="connsiteY11" fmla="*/ 179170 h 1027260"/>
              <a:gd name="connsiteX12" fmla="*/ 9469719 w 10753706"/>
              <a:gd name="connsiteY12" fmla="*/ 174721 h 1027260"/>
              <a:gd name="connsiteX13" fmla="*/ 9408692 w 10753706"/>
              <a:gd name="connsiteY13" fmla="*/ 189513 h 1027260"/>
              <a:gd name="connsiteX14" fmla="*/ 9364151 w 10753706"/>
              <a:gd name="connsiteY14" fmla="*/ 194072 h 1027260"/>
              <a:gd name="connsiteX15" fmla="*/ 9337751 w 10753706"/>
              <a:gd name="connsiteY15" fmla="*/ 197579 h 1027260"/>
              <a:gd name="connsiteX16" fmla="*/ 9297166 w 10753706"/>
              <a:gd name="connsiteY16" fmla="*/ 216558 h 1027260"/>
              <a:gd name="connsiteX17" fmla="*/ 9123859 w 10753706"/>
              <a:gd name="connsiteY17" fmla="*/ 237356 h 1027260"/>
              <a:gd name="connsiteX18" fmla="*/ 8950741 w 10753706"/>
              <a:gd name="connsiteY18" fmla="*/ 238020 h 1027260"/>
              <a:gd name="connsiteX19" fmla="*/ 8718236 w 10753706"/>
              <a:gd name="connsiteY19" fmla="*/ 303148 h 1027260"/>
              <a:gd name="connsiteX20" fmla="*/ 8694011 w 10753706"/>
              <a:gd name="connsiteY20" fmla="*/ 308812 h 1027260"/>
              <a:gd name="connsiteX21" fmla="*/ 8611976 w 10753706"/>
              <a:gd name="connsiteY21" fmla="*/ 324819 h 1027260"/>
              <a:gd name="connsiteX22" fmla="*/ 8562074 w 10753706"/>
              <a:gd name="connsiteY22" fmla="*/ 337971 h 1027260"/>
              <a:gd name="connsiteX23" fmla="*/ 8501724 w 10753706"/>
              <a:gd name="connsiteY23" fmla="*/ 360865 h 1027260"/>
              <a:gd name="connsiteX24" fmla="*/ 8504489 w 10753706"/>
              <a:gd name="connsiteY24" fmla="*/ 364790 h 1027260"/>
              <a:gd name="connsiteX25" fmla="*/ 8492774 w 10753706"/>
              <a:gd name="connsiteY25" fmla="*/ 366181 h 1027260"/>
              <a:gd name="connsiteX26" fmla="*/ 8466405 w 10753706"/>
              <a:gd name="connsiteY26" fmla="*/ 368724 h 1027260"/>
              <a:gd name="connsiteX27" fmla="*/ 8427069 w 10753706"/>
              <a:gd name="connsiteY27" fmla="*/ 387211 h 1027260"/>
              <a:gd name="connsiteX28" fmla="*/ 8387766 w 10753706"/>
              <a:gd name="connsiteY28" fmla="*/ 377161 h 1027260"/>
              <a:gd name="connsiteX29" fmla="*/ 8315874 w 10753706"/>
              <a:gd name="connsiteY29" fmla="*/ 395527 h 1027260"/>
              <a:gd name="connsiteX30" fmla="*/ 8274474 w 10753706"/>
              <a:gd name="connsiteY30" fmla="*/ 405112 h 1027260"/>
              <a:gd name="connsiteX31" fmla="*/ 8234664 w 10753706"/>
              <a:gd name="connsiteY31" fmla="*/ 410219 h 1027260"/>
              <a:gd name="connsiteX32" fmla="*/ 8211268 w 10753706"/>
              <a:gd name="connsiteY32" fmla="*/ 416791 h 1027260"/>
              <a:gd name="connsiteX33" fmla="*/ 8188615 w 10753706"/>
              <a:gd name="connsiteY33" fmla="*/ 421755 h 1027260"/>
              <a:gd name="connsiteX34" fmla="*/ 8179981 w 10753706"/>
              <a:gd name="connsiteY34" fmla="*/ 420402 h 1027260"/>
              <a:gd name="connsiteX35" fmla="*/ 8179307 w 10753706"/>
              <a:gd name="connsiteY35" fmla="*/ 422516 h 1027260"/>
              <a:gd name="connsiteX36" fmla="*/ 8147929 w 10753706"/>
              <a:gd name="connsiteY36" fmla="*/ 450302 h 1027260"/>
              <a:gd name="connsiteX37" fmla="*/ 8089136 w 10753706"/>
              <a:gd name="connsiteY37" fmla="*/ 465283 h 1027260"/>
              <a:gd name="connsiteX38" fmla="*/ 8049973 w 10753706"/>
              <a:gd name="connsiteY38" fmla="*/ 454121 h 1027260"/>
              <a:gd name="connsiteX39" fmla="*/ 7965913 w 10753706"/>
              <a:gd name="connsiteY39" fmla="*/ 464415 h 1027260"/>
              <a:gd name="connsiteX40" fmla="*/ 7945093 w 10753706"/>
              <a:gd name="connsiteY40" fmla="*/ 464798 h 1027260"/>
              <a:gd name="connsiteX41" fmla="*/ 7935335 w 10753706"/>
              <a:gd name="connsiteY41" fmla="*/ 462442 h 1027260"/>
              <a:gd name="connsiteX42" fmla="*/ 7904779 w 10753706"/>
              <a:gd name="connsiteY42" fmla="*/ 471429 h 1027260"/>
              <a:gd name="connsiteX43" fmla="*/ 7855604 w 10753706"/>
              <a:gd name="connsiteY43" fmla="*/ 480199 h 1027260"/>
              <a:gd name="connsiteX44" fmla="*/ 7832630 w 10753706"/>
              <a:gd name="connsiteY44" fmla="*/ 485371 h 1027260"/>
              <a:gd name="connsiteX45" fmla="*/ 7812438 w 10753706"/>
              <a:gd name="connsiteY45" fmla="*/ 485391 h 1027260"/>
              <a:gd name="connsiteX46" fmla="*/ 7701399 w 10753706"/>
              <a:gd name="connsiteY46" fmla="*/ 495197 h 1027260"/>
              <a:gd name="connsiteX47" fmla="*/ 7674778 w 10753706"/>
              <a:gd name="connsiteY47" fmla="*/ 494723 h 1027260"/>
              <a:gd name="connsiteX48" fmla="*/ 7660445 w 10753706"/>
              <a:gd name="connsiteY48" fmla="*/ 490194 h 1027260"/>
              <a:gd name="connsiteX49" fmla="*/ 7651781 w 10753706"/>
              <a:gd name="connsiteY49" fmla="*/ 493084 h 1027260"/>
              <a:gd name="connsiteX50" fmla="*/ 7584807 w 10753706"/>
              <a:gd name="connsiteY50" fmla="*/ 499490 h 1027260"/>
              <a:gd name="connsiteX51" fmla="*/ 7541324 w 10753706"/>
              <a:gd name="connsiteY51" fmla="*/ 504184 h 1027260"/>
              <a:gd name="connsiteX52" fmla="*/ 7541756 w 10753706"/>
              <a:gd name="connsiteY52" fmla="*/ 512184 h 1027260"/>
              <a:gd name="connsiteX53" fmla="*/ 7503906 w 10753706"/>
              <a:gd name="connsiteY53" fmla="*/ 518551 h 1027260"/>
              <a:gd name="connsiteX54" fmla="*/ 7460411 w 10753706"/>
              <a:gd name="connsiteY54" fmla="*/ 517415 h 1027260"/>
              <a:gd name="connsiteX55" fmla="*/ 7460116 w 10753706"/>
              <a:gd name="connsiteY55" fmla="*/ 517548 h 1027260"/>
              <a:gd name="connsiteX56" fmla="*/ 7297810 w 10753706"/>
              <a:gd name="connsiteY56" fmla="*/ 563947 h 1027260"/>
              <a:gd name="connsiteX57" fmla="*/ 6946388 w 10753706"/>
              <a:gd name="connsiteY57" fmla="*/ 665244 h 1027260"/>
              <a:gd name="connsiteX58" fmla="*/ 6741704 w 10753706"/>
              <a:gd name="connsiteY58" fmla="*/ 679365 h 1027260"/>
              <a:gd name="connsiteX59" fmla="*/ 6624680 w 10753706"/>
              <a:gd name="connsiteY59" fmla="*/ 677674 h 1027260"/>
              <a:gd name="connsiteX60" fmla="*/ 6605700 w 10753706"/>
              <a:gd name="connsiteY60" fmla="*/ 683566 h 1027260"/>
              <a:gd name="connsiteX61" fmla="*/ 6576922 w 10753706"/>
              <a:gd name="connsiteY61" fmla="*/ 683030 h 1027260"/>
              <a:gd name="connsiteX62" fmla="*/ 6405123 w 10753706"/>
              <a:gd name="connsiteY62" fmla="*/ 721946 h 1027260"/>
              <a:gd name="connsiteX63" fmla="*/ 6368938 w 10753706"/>
              <a:gd name="connsiteY63" fmla="*/ 717341 h 1027260"/>
              <a:gd name="connsiteX64" fmla="*/ 6295102 w 10753706"/>
              <a:gd name="connsiteY64" fmla="*/ 729508 h 1027260"/>
              <a:gd name="connsiteX65" fmla="*/ 6202084 w 10753706"/>
              <a:gd name="connsiteY65" fmla="*/ 767091 h 1027260"/>
              <a:gd name="connsiteX66" fmla="*/ 6067157 w 10753706"/>
              <a:gd name="connsiteY66" fmla="*/ 790339 h 1027260"/>
              <a:gd name="connsiteX67" fmla="*/ 6061443 w 10753706"/>
              <a:gd name="connsiteY67" fmla="*/ 796151 h 1027260"/>
              <a:gd name="connsiteX68" fmla="*/ 6051406 w 10753706"/>
              <a:gd name="connsiteY68" fmla="*/ 800684 h 1027260"/>
              <a:gd name="connsiteX69" fmla="*/ 6049097 w 10753706"/>
              <a:gd name="connsiteY69" fmla="*/ 800636 h 1027260"/>
              <a:gd name="connsiteX70" fmla="*/ 6034222 w 10753706"/>
              <a:gd name="connsiteY70" fmla="*/ 804110 h 1027260"/>
              <a:gd name="connsiteX71" fmla="*/ 6033121 w 10753706"/>
              <a:gd name="connsiteY71" fmla="*/ 806078 h 1027260"/>
              <a:gd name="connsiteX72" fmla="*/ 6023593 w 10753706"/>
              <a:gd name="connsiteY72" fmla="*/ 808842 h 1027260"/>
              <a:gd name="connsiteX73" fmla="*/ 6006639 w 10753706"/>
              <a:gd name="connsiteY73" fmla="*/ 815304 h 1027260"/>
              <a:gd name="connsiteX74" fmla="*/ 6001762 w 10753706"/>
              <a:gd name="connsiteY74" fmla="*/ 815557 h 1027260"/>
              <a:gd name="connsiteX75" fmla="*/ 5973534 w 10753706"/>
              <a:gd name="connsiteY75" fmla="*/ 823815 h 1027260"/>
              <a:gd name="connsiteX76" fmla="*/ 5972336 w 10753706"/>
              <a:gd name="connsiteY76" fmla="*/ 823476 h 1027260"/>
              <a:gd name="connsiteX77" fmla="*/ 5960841 w 10753706"/>
              <a:gd name="connsiteY77" fmla="*/ 823819 h 1027260"/>
              <a:gd name="connsiteX78" fmla="*/ 5940719 w 10753706"/>
              <a:gd name="connsiteY78" fmla="*/ 825514 h 1027260"/>
              <a:gd name="connsiteX79" fmla="*/ 5884298 w 10753706"/>
              <a:gd name="connsiteY79" fmla="*/ 823806 h 1027260"/>
              <a:gd name="connsiteX80" fmla="*/ 5854779 w 10753706"/>
              <a:gd name="connsiteY80" fmla="*/ 832365 h 1027260"/>
              <a:gd name="connsiteX81" fmla="*/ 5848382 w 10753706"/>
              <a:gd name="connsiteY81" fmla="*/ 833844 h 1027260"/>
              <a:gd name="connsiteX82" fmla="*/ 5848066 w 10753706"/>
              <a:gd name="connsiteY82" fmla="*/ 833772 h 1027260"/>
              <a:gd name="connsiteX83" fmla="*/ 5840944 w 10753706"/>
              <a:gd name="connsiteY83" fmla="*/ 835132 h 1027260"/>
              <a:gd name="connsiteX84" fmla="*/ 5836719 w 10753706"/>
              <a:gd name="connsiteY84" fmla="*/ 836539 h 1027260"/>
              <a:gd name="connsiteX85" fmla="*/ 5824311 w 10753706"/>
              <a:gd name="connsiteY85" fmla="*/ 839408 h 1027260"/>
              <a:gd name="connsiteX86" fmla="*/ 5818788 w 10753706"/>
              <a:gd name="connsiteY86" fmla="*/ 839727 h 1027260"/>
              <a:gd name="connsiteX87" fmla="*/ 5763953 w 10753706"/>
              <a:gd name="connsiteY87" fmla="*/ 834282 h 1027260"/>
              <a:gd name="connsiteX88" fmla="*/ 5667748 w 10753706"/>
              <a:gd name="connsiteY88" fmla="*/ 840211 h 1027260"/>
              <a:gd name="connsiteX89" fmla="*/ 5573108 w 10753706"/>
              <a:gd name="connsiteY89" fmla="*/ 847611 h 1027260"/>
              <a:gd name="connsiteX90" fmla="*/ 5539137 w 10753706"/>
              <a:gd name="connsiteY90" fmla="*/ 851033 h 1027260"/>
              <a:gd name="connsiteX91" fmla="*/ 5510651 w 10753706"/>
              <a:gd name="connsiteY91" fmla="*/ 844215 h 1027260"/>
              <a:gd name="connsiteX92" fmla="*/ 5457331 w 10753706"/>
              <a:gd name="connsiteY92" fmla="*/ 839159 h 1027260"/>
              <a:gd name="connsiteX93" fmla="*/ 5410613 w 10753706"/>
              <a:gd name="connsiteY93" fmla="*/ 834358 h 1027260"/>
              <a:gd name="connsiteX94" fmla="*/ 5370040 w 10753706"/>
              <a:gd name="connsiteY94" fmla="*/ 862127 h 1027260"/>
              <a:gd name="connsiteX95" fmla="*/ 5318778 w 10753706"/>
              <a:gd name="connsiteY95" fmla="*/ 855310 h 1027260"/>
              <a:gd name="connsiteX96" fmla="*/ 5298645 w 10753706"/>
              <a:gd name="connsiteY96" fmla="*/ 855171 h 1027260"/>
              <a:gd name="connsiteX97" fmla="*/ 5253828 w 10753706"/>
              <a:gd name="connsiteY97" fmla="*/ 859670 h 1027260"/>
              <a:gd name="connsiteX98" fmla="*/ 5216955 w 10753706"/>
              <a:gd name="connsiteY98" fmla="*/ 866245 h 1027260"/>
              <a:gd name="connsiteX99" fmla="*/ 5214344 w 10753706"/>
              <a:gd name="connsiteY99" fmla="*/ 868102 h 1027260"/>
              <a:gd name="connsiteX100" fmla="*/ 5195561 w 10753706"/>
              <a:gd name="connsiteY100" fmla="*/ 869949 h 1027260"/>
              <a:gd name="connsiteX101" fmla="*/ 5182555 w 10753706"/>
              <a:gd name="connsiteY101" fmla="*/ 873542 h 1027260"/>
              <a:gd name="connsiteX102" fmla="*/ 5172552 w 10753706"/>
              <a:gd name="connsiteY102" fmla="*/ 878801 h 1027260"/>
              <a:gd name="connsiteX103" fmla="*/ 5027993 w 10753706"/>
              <a:gd name="connsiteY103" fmla="*/ 889666 h 1027260"/>
              <a:gd name="connsiteX104" fmla="*/ 4939844 w 10753706"/>
              <a:gd name="connsiteY104" fmla="*/ 934802 h 1027260"/>
              <a:gd name="connsiteX105" fmla="*/ 4792576 w 10753706"/>
              <a:gd name="connsiteY105" fmla="*/ 934820 h 1027260"/>
              <a:gd name="connsiteX106" fmla="*/ 4602423 w 10753706"/>
              <a:gd name="connsiteY106" fmla="*/ 958063 h 1027260"/>
              <a:gd name="connsiteX107" fmla="*/ 4290656 w 10753706"/>
              <a:gd name="connsiteY107" fmla="*/ 969152 h 1027260"/>
              <a:gd name="connsiteX108" fmla="*/ 3952334 w 10753706"/>
              <a:gd name="connsiteY108" fmla="*/ 954043 h 1027260"/>
              <a:gd name="connsiteX109" fmla="*/ 3858560 w 10753706"/>
              <a:gd name="connsiteY109" fmla="*/ 948781 h 1027260"/>
              <a:gd name="connsiteX110" fmla="*/ 3846597 w 10753706"/>
              <a:gd name="connsiteY110" fmla="*/ 948382 h 1027260"/>
              <a:gd name="connsiteX111" fmla="*/ 3736044 w 10753706"/>
              <a:gd name="connsiteY111" fmla="*/ 947759 h 1027260"/>
              <a:gd name="connsiteX112" fmla="*/ 3713136 w 10753706"/>
              <a:gd name="connsiteY112" fmla="*/ 946963 h 1027260"/>
              <a:gd name="connsiteX113" fmla="*/ 3695939 w 10753706"/>
              <a:gd name="connsiteY113" fmla="*/ 943639 h 1027260"/>
              <a:gd name="connsiteX114" fmla="*/ 3694125 w 10753706"/>
              <a:gd name="connsiteY114" fmla="*/ 940567 h 1027260"/>
              <a:gd name="connsiteX115" fmla="*/ 3681925 w 10753706"/>
              <a:gd name="connsiteY115" fmla="*/ 939706 h 1027260"/>
              <a:gd name="connsiteX116" fmla="*/ 3679204 w 10753706"/>
              <a:gd name="connsiteY116" fmla="*/ 938926 h 1027260"/>
              <a:gd name="connsiteX117" fmla="*/ 3615656 w 10753706"/>
              <a:gd name="connsiteY117" fmla="*/ 940320 h 1027260"/>
              <a:gd name="connsiteX118" fmla="*/ 3567983 w 10753706"/>
              <a:gd name="connsiteY118" fmla="*/ 935596 h 1027260"/>
              <a:gd name="connsiteX119" fmla="*/ 3422423 w 10753706"/>
              <a:gd name="connsiteY119" fmla="*/ 932129 h 1027260"/>
              <a:gd name="connsiteX120" fmla="*/ 3310925 w 10753706"/>
              <a:gd name="connsiteY120" fmla="*/ 911072 h 1027260"/>
              <a:gd name="connsiteX121" fmla="*/ 3139421 w 10753706"/>
              <a:gd name="connsiteY121" fmla="*/ 934151 h 1027260"/>
              <a:gd name="connsiteX122" fmla="*/ 2996922 w 10753706"/>
              <a:gd name="connsiteY122" fmla="*/ 927537 h 1027260"/>
              <a:gd name="connsiteX123" fmla="*/ 2982785 w 10753706"/>
              <a:gd name="connsiteY123" fmla="*/ 931453 h 1027260"/>
              <a:gd name="connsiteX124" fmla="*/ 2967478 w 10753706"/>
              <a:gd name="connsiteY124" fmla="*/ 933397 h 1027260"/>
              <a:gd name="connsiteX125" fmla="*/ 2948552 w 10753706"/>
              <a:gd name="connsiteY125" fmla="*/ 932961 h 1027260"/>
              <a:gd name="connsiteX126" fmla="*/ 2944404 w 10753706"/>
              <a:gd name="connsiteY126" fmla="*/ 934452 h 1027260"/>
              <a:gd name="connsiteX127" fmla="*/ 2908608 w 10753706"/>
              <a:gd name="connsiteY127" fmla="*/ 937205 h 1027260"/>
              <a:gd name="connsiteX128" fmla="*/ 2904443 w 10753706"/>
              <a:gd name="connsiteY128" fmla="*/ 936455 h 1027260"/>
              <a:gd name="connsiteX129" fmla="*/ 2868935 w 10753706"/>
              <a:gd name="connsiteY129" fmla="*/ 938022 h 1027260"/>
              <a:gd name="connsiteX130" fmla="*/ 2868586 w 10753706"/>
              <a:gd name="connsiteY130" fmla="*/ 937487 h 1027260"/>
              <a:gd name="connsiteX131" fmla="*/ 2859191 w 10753706"/>
              <a:gd name="connsiteY131" fmla="*/ 935503 h 1027260"/>
              <a:gd name="connsiteX132" fmla="*/ 2840915 w 10753706"/>
              <a:gd name="connsiteY132" fmla="*/ 932977 h 1027260"/>
              <a:gd name="connsiteX133" fmla="*/ 2763509 w 10753706"/>
              <a:gd name="connsiteY133" fmla="*/ 921850 h 1027260"/>
              <a:gd name="connsiteX134" fmla="*/ 2756121 w 10753706"/>
              <a:gd name="connsiteY134" fmla="*/ 921864 h 1027260"/>
              <a:gd name="connsiteX135" fmla="*/ 2755998 w 10753706"/>
              <a:gd name="connsiteY135" fmla="*/ 921739 h 1027260"/>
              <a:gd name="connsiteX136" fmla="*/ 2748255 w 10753706"/>
              <a:gd name="connsiteY136" fmla="*/ 921505 h 1027260"/>
              <a:gd name="connsiteX137" fmla="*/ 2694601 w 10753706"/>
              <a:gd name="connsiteY137" fmla="*/ 915575 h 1027260"/>
              <a:gd name="connsiteX138" fmla="*/ 2635357 w 10753706"/>
              <a:gd name="connsiteY138" fmla="*/ 910976 h 1027260"/>
              <a:gd name="connsiteX139" fmla="*/ 2601047 w 10753706"/>
              <a:gd name="connsiteY139" fmla="*/ 910263 h 1027260"/>
              <a:gd name="connsiteX140" fmla="*/ 2507482 w 10753706"/>
              <a:gd name="connsiteY140" fmla="*/ 906211 h 1027260"/>
              <a:gd name="connsiteX141" fmla="*/ 2413884 w 10753706"/>
              <a:gd name="connsiteY141" fmla="*/ 900545 h 1027260"/>
              <a:gd name="connsiteX142" fmla="*/ 2368912 w 10753706"/>
              <a:gd name="connsiteY142" fmla="*/ 888755 h 1027260"/>
              <a:gd name="connsiteX143" fmla="*/ 2349490 w 10753706"/>
              <a:gd name="connsiteY143" fmla="*/ 889719 h 1027260"/>
              <a:gd name="connsiteX144" fmla="*/ 2344290 w 10753706"/>
              <a:gd name="connsiteY144" fmla="*/ 890584 h 1027260"/>
              <a:gd name="connsiteX145" fmla="*/ 2336488 w 10753706"/>
              <a:gd name="connsiteY145" fmla="*/ 891058 h 1027260"/>
              <a:gd name="connsiteX146" fmla="*/ 2329015 w 10753706"/>
              <a:gd name="connsiteY146" fmla="*/ 891627 h 1027260"/>
              <a:gd name="connsiteX147" fmla="*/ 2293898 w 10753706"/>
              <a:gd name="connsiteY147" fmla="*/ 896431 h 1027260"/>
              <a:gd name="connsiteX148" fmla="*/ 2243927 w 10753706"/>
              <a:gd name="connsiteY148" fmla="*/ 888076 h 1027260"/>
              <a:gd name="connsiteX149" fmla="*/ 2223920 w 10753706"/>
              <a:gd name="connsiteY149" fmla="*/ 887331 h 1027260"/>
              <a:gd name="connsiteX150" fmla="*/ 2213081 w 10753706"/>
              <a:gd name="connsiteY150" fmla="*/ 886302 h 1027260"/>
              <a:gd name="connsiteX151" fmla="*/ 2212307 w 10753706"/>
              <a:gd name="connsiteY151" fmla="*/ 885829 h 1027260"/>
              <a:gd name="connsiteX152" fmla="*/ 2152321 w 10753706"/>
              <a:gd name="connsiteY152" fmla="*/ 894418 h 1027260"/>
              <a:gd name="connsiteX153" fmla="*/ 2140985 w 10753706"/>
              <a:gd name="connsiteY153" fmla="*/ 895968 h 1027260"/>
              <a:gd name="connsiteX154" fmla="*/ 2121210 w 10753706"/>
              <a:gd name="connsiteY154" fmla="*/ 899354 h 1027260"/>
              <a:gd name="connsiteX155" fmla="*/ 2119146 w 10753706"/>
              <a:gd name="connsiteY155" fmla="*/ 899033 h 1027260"/>
              <a:gd name="connsiteX156" fmla="*/ 2105666 w 10753706"/>
              <a:gd name="connsiteY156" fmla="*/ 902240 h 1027260"/>
              <a:gd name="connsiteX157" fmla="*/ 2094924 w 10753706"/>
              <a:gd name="connsiteY157" fmla="*/ 907203 h 1027260"/>
              <a:gd name="connsiteX158" fmla="*/ 1949478 w 10753706"/>
              <a:gd name="connsiteY158" fmla="*/ 913748 h 1027260"/>
              <a:gd name="connsiteX159" fmla="*/ 1749684 w 10753706"/>
              <a:gd name="connsiteY159" fmla="*/ 942223 h 1027260"/>
              <a:gd name="connsiteX160" fmla="*/ 1585576 w 10753706"/>
              <a:gd name="connsiteY160" fmla="*/ 954170 h 1027260"/>
              <a:gd name="connsiteX161" fmla="*/ 1476250 w 10753706"/>
              <a:gd name="connsiteY161" fmla="*/ 950653 h 1027260"/>
              <a:gd name="connsiteX162" fmla="*/ 1433927 w 10753706"/>
              <a:gd name="connsiteY162" fmla="*/ 959926 h 1027260"/>
              <a:gd name="connsiteX163" fmla="*/ 1414893 w 10753706"/>
              <a:gd name="connsiteY163" fmla="*/ 957671 h 1027260"/>
              <a:gd name="connsiteX164" fmla="*/ 1411585 w 10753706"/>
              <a:gd name="connsiteY164" fmla="*/ 957179 h 1027260"/>
              <a:gd name="connsiteX165" fmla="*/ 1398896 w 10753706"/>
              <a:gd name="connsiteY165" fmla="*/ 957460 h 1027260"/>
              <a:gd name="connsiteX166" fmla="*/ 1394632 w 10753706"/>
              <a:gd name="connsiteY166" fmla="*/ 954725 h 1027260"/>
              <a:gd name="connsiteX167" fmla="*/ 1375043 w 10753706"/>
              <a:gd name="connsiteY167" fmla="*/ 953132 h 1027260"/>
              <a:gd name="connsiteX168" fmla="*/ 1351876 w 10753706"/>
              <a:gd name="connsiteY168" fmla="*/ 954436 h 1027260"/>
              <a:gd name="connsiteX169" fmla="*/ 1242676 w 10753706"/>
              <a:gd name="connsiteY169" fmla="*/ 963767 h 1027260"/>
              <a:gd name="connsiteX170" fmla="*/ 1205993 w 10753706"/>
              <a:gd name="connsiteY170" fmla="*/ 974080 h 1027260"/>
              <a:gd name="connsiteX171" fmla="*/ 1052221 w 10753706"/>
              <a:gd name="connsiteY171" fmla="*/ 963954 h 1027260"/>
              <a:gd name="connsiteX172" fmla="*/ 968270 w 10753706"/>
              <a:gd name="connsiteY172" fmla="*/ 964761 h 1027260"/>
              <a:gd name="connsiteX173" fmla="*/ 874493 w 10753706"/>
              <a:gd name="connsiteY173" fmla="*/ 998122 h 1027260"/>
              <a:gd name="connsiteX174" fmla="*/ 814411 w 10753706"/>
              <a:gd name="connsiteY174" fmla="*/ 1007391 h 1027260"/>
              <a:gd name="connsiteX175" fmla="*/ 688604 w 10753706"/>
              <a:gd name="connsiteY175" fmla="*/ 1015631 h 1027260"/>
              <a:gd name="connsiteX176" fmla="*/ 618171 w 10753706"/>
              <a:gd name="connsiteY176" fmla="*/ 1027260 h 1027260"/>
              <a:gd name="connsiteX177" fmla="*/ 570379 w 10753706"/>
              <a:gd name="connsiteY177" fmla="*/ 1023487 h 1027260"/>
              <a:gd name="connsiteX178" fmla="*/ 482519 w 10753706"/>
              <a:gd name="connsiteY178" fmla="*/ 1002108 h 1027260"/>
              <a:gd name="connsiteX179" fmla="*/ 475319 w 10753706"/>
              <a:gd name="connsiteY179" fmla="*/ 1009922 h 1027260"/>
              <a:gd name="connsiteX180" fmla="*/ 431104 w 10753706"/>
              <a:gd name="connsiteY180" fmla="*/ 1009317 h 1027260"/>
              <a:gd name="connsiteX181" fmla="*/ 363782 w 10753706"/>
              <a:gd name="connsiteY181" fmla="*/ 1007585 h 1027260"/>
              <a:gd name="connsiteX182" fmla="*/ 325533 w 10753706"/>
              <a:gd name="connsiteY182" fmla="*/ 1008502 h 1027260"/>
              <a:gd name="connsiteX183" fmla="*/ 220429 w 10753706"/>
              <a:gd name="connsiteY183" fmla="*/ 1008927 h 1027260"/>
              <a:gd name="connsiteX184" fmla="*/ 114676 w 10753706"/>
              <a:gd name="connsiteY184" fmla="*/ 1007765 h 1027260"/>
              <a:gd name="connsiteX185" fmla="*/ 13470 w 10753706"/>
              <a:gd name="connsiteY185" fmla="*/ 998544 h 1027260"/>
              <a:gd name="connsiteX186" fmla="*/ 0 w 10753706"/>
              <a:gd name="connsiteY186" fmla="*/ 997355 h 1027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Lst>
            <a:rect l="l" t="t" r="r" b="b"/>
            <a:pathLst>
              <a:path w="10753706" h="1027260">
                <a:moveTo>
                  <a:pt x="0" y="0"/>
                </a:moveTo>
                <a:lnTo>
                  <a:pt x="10753706" y="0"/>
                </a:lnTo>
                <a:lnTo>
                  <a:pt x="10748809" y="2522"/>
                </a:lnTo>
                <a:cubicBezTo>
                  <a:pt x="10744031" y="4644"/>
                  <a:pt x="10737551" y="7204"/>
                  <a:pt x="10725330" y="11977"/>
                </a:cubicBezTo>
                <a:cubicBezTo>
                  <a:pt x="10700888" y="21523"/>
                  <a:pt x="10652058" y="39304"/>
                  <a:pt x="10615423" y="52967"/>
                </a:cubicBezTo>
                <a:cubicBezTo>
                  <a:pt x="10598524" y="49017"/>
                  <a:pt x="10550674" y="61360"/>
                  <a:pt x="10533936" y="53095"/>
                </a:cubicBezTo>
                <a:cubicBezTo>
                  <a:pt x="10519435" y="55674"/>
                  <a:pt x="10480156" y="49393"/>
                  <a:pt x="10466876" y="45180"/>
                </a:cubicBezTo>
                <a:cubicBezTo>
                  <a:pt x="10443145" y="68059"/>
                  <a:pt x="10382269" y="71294"/>
                  <a:pt x="10355090" y="89741"/>
                </a:cubicBezTo>
                <a:cubicBezTo>
                  <a:pt x="10286222" y="95376"/>
                  <a:pt x="10146285" y="63529"/>
                  <a:pt x="10087145" y="66115"/>
                </a:cubicBezTo>
                <a:cubicBezTo>
                  <a:pt x="10067575" y="79584"/>
                  <a:pt x="10043111" y="68921"/>
                  <a:pt x="10015902" y="76178"/>
                </a:cubicBezTo>
                <a:cubicBezTo>
                  <a:pt x="9952302" y="84628"/>
                  <a:pt x="9893286" y="103337"/>
                  <a:pt x="9806005" y="102435"/>
                </a:cubicBezTo>
                <a:cubicBezTo>
                  <a:pt x="9782247" y="141133"/>
                  <a:pt x="9674787" y="151643"/>
                  <a:pt x="9602583" y="179170"/>
                </a:cubicBezTo>
                <a:cubicBezTo>
                  <a:pt x="9557658" y="187584"/>
                  <a:pt x="9478290" y="154235"/>
                  <a:pt x="9469719" y="174721"/>
                </a:cubicBezTo>
                <a:cubicBezTo>
                  <a:pt x="9443779" y="165070"/>
                  <a:pt x="9431317" y="185692"/>
                  <a:pt x="9408692" y="189513"/>
                </a:cubicBezTo>
                <a:cubicBezTo>
                  <a:pt x="9387154" y="183843"/>
                  <a:pt x="9380475" y="191089"/>
                  <a:pt x="9364151" y="194072"/>
                </a:cubicBezTo>
                <a:cubicBezTo>
                  <a:pt x="9354686" y="190222"/>
                  <a:pt x="9340485" y="191782"/>
                  <a:pt x="9337751" y="197579"/>
                </a:cubicBezTo>
                <a:cubicBezTo>
                  <a:pt x="9349566" y="209270"/>
                  <a:pt x="9297468" y="207714"/>
                  <a:pt x="9297166" y="216558"/>
                </a:cubicBezTo>
                <a:cubicBezTo>
                  <a:pt x="9269057" y="220999"/>
                  <a:pt x="9139630" y="221783"/>
                  <a:pt x="9123859" y="237356"/>
                </a:cubicBezTo>
                <a:cubicBezTo>
                  <a:pt x="9068176" y="249209"/>
                  <a:pt x="8975349" y="235349"/>
                  <a:pt x="8950741" y="238020"/>
                </a:cubicBezTo>
                <a:cubicBezTo>
                  <a:pt x="8916265" y="215428"/>
                  <a:pt x="8822808" y="292026"/>
                  <a:pt x="8718236" y="303148"/>
                </a:cubicBezTo>
                <a:cubicBezTo>
                  <a:pt x="8703111" y="302060"/>
                  <a:pt x="8695551" y="302792"/>
                  <a:pt x="8694011" y="308812"/>
                </a:cubicBezTo>
                <a:cubicBezTo>
                  <a:pt x="8661810" y="312764"/>
                  <a:pt x="8637956" y="329628"/>
                  <a:pt x="8611976" y="324819"/>
                </a:cubicBezTo>
                <a:cubicBezTo>
                  <a:pt x="8621849" y="336388"/>
                  <a:pt x="8562809" y="325917"/>
                  <a:pt x="8562074" y="337971"/>
                </a:cubicBezTo>
                <a:cubicBezTo>
                  <a:pt x="8543699" y="343978"/>
                  <a:pt x="8511321" y="356396"/>
                  <a:pt x="8501724" y="360865"/>
                </a:cubicBezTo>
                <a:lnTo>
                  <a:pt x="8504489" y="364790"/>
                </a:lnTo>
                <a:lnTo>
                  <a:pt x="8492774" y="366181"/>
                </a:lnTo>
                <a:lnTo>
                  <a:pt x="8466405" y="368724"/>
                </a:lnTo>
                <a:cubicBezTo>
                  <a:pt x="8455454" y="372229"/>
                  <a:pt x="8440175" y="385805"/>
                  <a:pt x="8427069" y="387211"/>
                </a:cubicBezTo>
                <a:cubicBezTo>
                  <a:pt x="8400442" y="392215"/>
                  <a:pt x="8397079" y="382989"/>
                  <a:pt x="8387766" y="377161"/>
                </a:cubicBezTo>
                <a:cubicBezTo>
                  <a:pt x="8369233" y="378548"/>
                  <a:pt x="8334756" y="390869"/>
                  <a:pt x="8315874" y="395527"/>
                </a:cubicBezTo>
                <a:cubicBezTo>
                  <a:pt x="8306664" y="400500"/>
                  <a:pt x="8272845" y="393679"/>
                  <a:pt x="8274474" y="405112"/>
                </a:cubicBezTo>
                <a:cubicBezTo>
                  <a:pt x="8255483" y="406194"/>
                  <a:pt x="8244963" y="408376"/>
                  <a:pt x="8234664" y="410219"/>
                </a:cubicBezTo>
                <a:lnTo>
                  <a:pt x="8211268" y="416791"/>
                </a:lnTo>
                <a:cubicBezTo>
                  <a:pt x="8204720" y="419941"/>
                  <a:pt x="8197411" y="422004"/>
                  <a:pt x="8188615" y="421755"/>
                </a:cubicBezTo>
                <a:lnTo>
                  <a:pt x="8179981" y="420402"/>
                </a:lnTo>
                <a:lnTo>
                  <a:pt x="8179307" y="422516"/>
                </a:lnTo>
                <a:cubicBezTo>
                  <a:pt x="8179027" y="425797"/>
                  <a:pt x="8175790" y="448341"/>
                  <a:pt x="8147929" y="450302"/>
                </a:cubicBezTo>
                <a:cubicBezTo>
                  <a:pt x="8130300" y="457967"/>
                  <a:pt x="8114933" y="461015"/>
                  <a:pt x="8089136" y="465283"/>
                </a:cubicBezTo>
                <a:cubicBezTo>
                  <a:pt x="8072810" y="465920"/>
                  <a:pt x="8069376" y="451569"/>
                  <a:pt x="8049973" y="454121"/>
                </a:cubicBezTo>
                <a:cubicBezTo>
                  <a:pt x="7974508" y="471465"/>
                  <a:pt x="8006050" y="447139"/>
                  <a:pt x="7965913" y="464415"/>
                </a:cubicBezTo>
                <a:cubicBezTo>
                  <a:pt x="7958234" y="466025"/>
                  <a:pt x="7951405" y="465800"/>
                  <a:pt x="7945093" y="464798"/>
                </a:cubicBezTo>
                <a:lnTo>
                  <a:pt x="7935335" y="462442"/>
                </a:lnTo>
                <a:lnTo>
                  <a:pt x="7904779" y="471429"/>
                </a:lnTo>
                <a:cubicBezTo>
                  <a:pt x="7889387" y="474999"/>
                  <a:pt x="7872867" y="477951"/>
                  <a:pt x="7855604" y="480199"/>
                </a:cubicBezTo>
                <a:cubicBezTo>
                  <a:pt x="7850005" y="476378"/>
                  <a:pt x="7838628" y="483595"/>
                  <a:pt x="7832630" y="485371"/>
                </a:cubicBezTo>
                <a:cubicBezTo>
                  <a:pt x="7831473" y="482645"/>
                  <a:pt x="7816623" y="482661"/>
                  <a:pt x="7812438" y="485391"/>
                </a:cubicBezTo>
                <a:cubicBezTo>
                  <a:pt x="7709470" y="505049"/>
                  <a:pt x="7759426" y="473956"/>
                  <a:pt x="7701399" y="495197"/>
                </a:cubicBezTo>
                <a:cubicBezTo>
                  <a:pt x="7690986" y="496989"/>
                  <a:pt x="7682397" y="496365"/>
                  <a:pt x="7674778" y="494723"/>
                </a:cubicBezTo>
                <a:lnTo>
                  <a:pt x="7660445" y="490194"/>
                </a:lnTo>
                <a:lnTo>
                  <a:pt x="7651781" y="493084"/>
                </a:lnTo>
                <a:cubicBezTo>
                  <a:pt x="7616113" y="496548"/>
                  <a:pt x="7603273" y="491735"/>
                  <a:pt x="7584807" y="499490"/>
                </a:cubicBezTo>
                <a:cubicBezTo>
                  <a:pt x="7549256" y="490212"/>
                  <a:pt x="7563949" y="500167"/>
                  <a:pt x="7541324" y="504184"/>
                </a:cubicBezTo>
                <a:cubicBezTo>
                  <a:pt x="7523851" y="508307"/>
                  <a:pt x="7559546" y="509825"/>
                  <a:pt x="7541756" y="512184"/>
                </a:cubicBezTo>
                <a:cubicBezTo>
                  <a:pt x="7520963" y="510864"/>
                  <a:pt x="7525755" y="520497"/>
                  <a:pt x="7503906" y="518551"/>
                </a:cubicBezTo>
                <a:cubicBezTo>
                  <a:pt x="7505924" y="510774"/>
                  <a:pt x="7464361" y="523683"/>
                  <a:pt x="7460411" y="517415"/>
                </a:cubicBezTo>
                <a:lnTo>
                  <a:pt x="7460116" y="517548"/>
                </a:lnTo>
                <a:cubicBezTo>
                  <a:pt x="7447785" y="530928"/>
                  <a:pt x="7310141" y="550568"/>
                  <a:pt x="7297810" y="563947"/>
                </a:cubicBezTo>
                <a:cubicBezTo>
                  <a:pt x="7221791" y="605698"/>
                  <a:pt x="7039072" y="646008"/>
                  <a:pt x="6946388" y="665244"/>
                </a:cubicBezTo>
                <a:cubicBezTo>
                  <a:pt x="6853704" y="684480"/>
                  <a:pt x="6804875" y="677485"/>
                  <a:pt x="6741704" y="679365"/>
                </a:cubicBezTo>
                <a:lnTo>
                  <a:pt x="6624680" y="677674"/>
                </a:lnTo>
                <a:lnTo>
                  <a:pt x="6605700" y="683566"/>
                </a:lnTo>
                <a:cubicBezTo>
                  <a:pt x="6603309" y="685184"/>
                  <a:pt x="6599550" y="685647"/>
                  <a:pt x="6576922" y="683030"/>
                </a:cubicBezTo>
                <a:cubicBezTo>
                  <a:pt x="6527275" y="698355"/>
                  <a:pt x="6440981" y="702347"/>
                  <a:pt x="6405123" y="721946"/>
                </a:cubicBezTo>
                <a:cubicBezTo>
                  <a:pt x="6407963" y="715467"/>
                  <a:pt x="6383450" y="712913"/>
                  <a:pt x="6368938" y="717341"/>
                </a:cubicBezTo>
                <a:cubicBezTo>
                  <a:pt x="6377914" y="692119"/>
                  <a:pt x="6315316" y="744281"/>
                  <a:pt x="6295102" y="729508"/>
                </a:cubicBezTo>
                <a:cubicBezTo>
                  <a:pt x="6300358" y="744473"/>
                  <a:pt x="6240070" y="776254"/>
                  <a:pt x="6202084" y="767091"/>
                </a:cubicBezTo>
                <a:cubicBezTo>
                  <a:pt x="6152826" y="774744"/>
                  <a:pt x="6122010" y="790367"/>
                  <a:pt x="6067157" y="790339"/>
                </a:cubicBezTo>
                <a:cubicBezTo>
                  <a:pt x="6066310" y="792484"/>
                  <a:pt x="6064283" y="794403"/>
                  <a:pt x="6061443" y="796151"/>
                </a:cubicBezTo>
                <a:lnTo>
                  <a:pt x="6051406" y="800684"/>
                </a:lnTo>
                <a:lnTo>
                  <a:pt x="6049097" y="800636"/>
                </a:lnTo>
                <a:cubicBezTo>
                  <a:pt x="6040408" y="801393"/>
                  <a:pt x="6036299" y="802645"/>
                  <a:pt x="6034222" y="804110"/>
                </a:cubicBezTo>
                <a:lnTo>
                  <a:pt x="6033121" y="806078"/>
                </a:lnTo>
                <a:lnTo>
                  <a:pt x="6023593" y="808842"/>
                </a:lnTo>
                <a:lnTo>
                  <a:pt x="6006639" y="815304"/>
                </a:lnTo>
                <a:lnTo>
                  <a:pt x="6001762" y="815557"/>
                </a:lnTo>
                <a:lnTo>
                  <a:pt x="5973534" y="823815"/>
                </a:lnTo>
                <a:lnTo>
                  <a:pt x="5972336" y="823476"/>
                </a:lnTo>
                <a:cubicBezTo>
                  <a:pt x="5969004" y="822901"/>
                  <a:pt x="5965329" y="822833"/>
                  <a:pt x="5960841" y="823819"/>
                </a:cubicBezTo>
                <a:cubicBezTo>
                  <a:pt x="5955860" y="815655"/>
                  <a:pt x="5953515" y="821882"/>
                  <a:pt x="5940719" y="825514"/>
                </a:cubicBezTo>
                <a:cubicBezTo>
                  <a:pt x="5930130" y="813644"/>
                  <a:pt x="5900943" y="827979"/>
                  <a:pt x="5884298" y="823806"/>
                </a:cubicBezTo>
                <a:cubicBezTo>
                  <a:pt x="5875133" y="826741"/>
                  <a:pt x="5865250" y="829630"/>
                  <a:pt x="5854779" y="832365"/>
                </a:cubicBezTo>
                <a:lnTo>
                  <a:pt x="5848382" y="833844"/>
                </a:lnTo>
                <a:lnTo>
                  <a:pt x="5848066" y="833772"/>
                </a:lnTo>
                <a:cubicBezTo>
                  <a:pt x="5846273" y="833879"/>
                  <a:pt x="5844018" y="834284"/>
                  <a:pt x="5840944" y="835132"/>
                </a:cubicBezTo>
                <a:lnTo>
                  <a:pt x="5836719" y="836539"/>
                </a:lnTo>
                <a:lnTo>
                  <a:pt x="5824311" y="839408"/>
                </a:lnTo>
                <a:lnTo>
                  <a:pt x="5818788" y="839727"/>
                </a:lnTo>
                <a:cubicBezTo>
                  <a:pt x="5797008" y="838594"/>
                  <a:pt x="5786883" y="822081"/>
                  <a:pt x="5763953" y="834282"/>
                </a:cubicBezTo>
                <a:cubicBezTo>
                  <a:pt x="5726813" y="837521"/>
                  <a:pt x="5699446" y="830949"/>
                  <a:pt x="5667748" y="840211"/>
                </a:cubicBezTo>
                <a:cubicBezTo>
                  <a:pt x="5632959" y="843205"/>
                  <a:pt x="5601436" y="842280"/>
                  <a:pt x="5573108" y="847611"/>
                </a:cubicBezTo>
                <a:cubicBezTo>
                  <a:pt x="5560030" y="845832"/>
                  <a:pt x="5549547" y="851598"/>
                  <a:pt x="5539137" y="851033"/>
                </a:cubicBezTo>
                <a:cubicBezTo>
                  <a:pt x="5528728" y="850467"/>
                  <a:pt x="5529256" y="837509"/>
                  <a:pt x="5510651" y="844215"/>
                </a:cubicBezTo>
                <a:cubicBezTo>
                  <a:pt x="5494241" y="833607"/>
                  <a:pt x="5466101" y="839171"/>
                  <a:pt x="5457331" y="839159"/>
                </a:cubicBezTo>
                <a:lnTo>
                  <a:pt x="5410613" y="834358"/>
                </a:lnTo>
                <a:lnTo>
                  <a:pt x="5370040" y="862127"/>
                </a:lnTo>
                <a:cubicBezTo>
                  <a:pt x="5357863" y="856469"/>
                  <a:pt x="5319115" y="868069"/>
                  <a:pt x="5318778" y="855310"/>
                </a:cubicBezTo>
                <a:cubicBezTo>
                  <a:pt x="5303920" y="857760"/>
                  <a:pt x="5296727" y="863736"/>
                  <a:pt x="5298645" y="855171"/>
                </a:cubicBezTo>
                <a:cubicBezTo>
                  <a:pt x="5287819" y="855897"/>
                  <a:pt x="5267444" y="857825"/>
                  <a:pt x="5253828" y="859670"/>
                </a:cubicBezTo>
                <a:lnTo>
                  <a:pt x="5216955" y="866245"/>
                </a:lnTo>
                <a:lnTo>
                  <a:pt x="5214344" y="868102"/>
                </a:lnTo>
                <a:cubicBezTo>
                  <a:pt x="5210778" y="868719"/>
                  <a:pt x="5200859" y="869042"/>
                  <a:pt x="5195561" y="869949"/>
                </a:cubicBezTo>
                <a:lnTo>
                  <a:pt x="5182555" y="873542"/>
                </a:lnTo>
                <a:cubicBezTo>
                  <a:pt x="5178496" y="875023"/>
                  <a:pt x="5175066" y="876746"/>
                  <a:pt x="5172552" y="878801"/>
                </a:cubicBezTo>
                <a:cubicBezTo>
                  <a:pt x="5121406" y="873797"/>
                  <a:pt x="5080096" y="886529"/>
                  <a:pt x="5027993" y="889666"/>
                </a:cubicBezTo>
                <a:cubicBezTo>
                  <a:pt x="4999924" y="877115"/>
                  <a:pt x="4946973" y="919452"/>
                  <a:pt x="4939844" y="934802"/>
                </a:cubicBezTo>
                <a:cubicBezTo>
                  <a:pt x="4895154" y="940701"/>
                  <a:pt x="4844006" y="928240"/>
                  <a:pt x="4792576" y="934820"/>
                </a:cubicBezTo>
                <a:lnTo>
                  <a:pt x="4602423" y="958063"/>
                </a:lnTo>
                <a:cubicBezTo>
                  <a:pt x="4488530" y="967131"/>
                  <a:pt x="4399004" y="969822"/>
                  <a:pt x="4290656" y="969152"/>
                </a:cubicBezTo>
                <a:cubicBezTo>
                  <a:pt x="4182308" y="968482"/>
                  <a:pt x="4046938" y="971167"/>
                  <a:pt x="3952334" y="954043"/>
                </a:cubicBezTo>
                <a:lnTo>
                  <a:pt x="3858560" y="948781"/>
                </a:lnTo>
                <a:lnTo>
                  <a:pt x="3846597" y="948382"/>
                </a:lnTo>
                <a:cubicBezTo>
                  <a:pt x="3807516" y="956616"/>
                  <a:pt x="3767475" y="941640"/>
                  <a:pt x="3736044" y="947759"/>
                </a:cubicBezTo>
                <a:cubicBezTo>
                  <a:pt x="3727323" y="948128"/>
                  <a:pt x="3719828" y="947771"/>
                  <a:pt x="3713136" y="946963"/>
                </a:cubicBezTo>
                <a:lnTo>
                  <a:pt x="3695939" y="943639"/>
                </a:lnTo>
                <a:lnTo>
                  <a:pt x="3694125" y="940567"/>
                </a:lnTo>
                <a:lnTo>
                  <a:pt x="3681925" y="939706"/>
                </a:lnTo>
                <a:lnTo>
                  <a:pt x="3679204" y="938926"/>
                </a:lnTo>
                <a:cubicBezTo>
                  <a:pt x="3668160" y="939028"/>
                  <a:pt x="3634193" y="940875"/>
                  <a:pt x="3615656" y="940320"/>
                </a:cubicBezTo>
                <a:cubicBezTo>
                  <a:pt x="3582626" y="936974"/>
                  <a:pt x="3593904" y="949140"/>
                  <a:pt x="3567983" y="935596"/>
                </a:cubicBezTo>
                <a:cubicBezTo>
                  <a:pt x="3504185" y="939048"/>
                  <a:pt x="3482818" y="922224"/>
                  <a:pt x="3422423" y="932129"/>
                </a:cubicBezTo>
                <a:cubicBezTo>
                  <a:pt x="3369166" y="933413"/>
                  <a:pt x="3329486" y="910108"/>
                  <a:pt x="3310925" y="911072"/>
                </a:cubicBezTo>
                <a:cubicBezTo>
                  <a:pt x="3261363" y="909787"/>
                  <a:pt x="3198415" y="933574"/>
                  <a:pt x="3139421" y="934151"/>
                </a:cubicBezTo>
                <a:cubicBezTo>
                  <a:pt x="3088799" y="931012"/>
                  <a:pt x="3038941" y="938464"/>
                  <a:pt x="2996922" y="927537"/>
                </a:cubicBezTo>
                <a:cubicBezTo>
                  <a:pt x="2992673" y="929234"/>
                  <a:pt x="2987900" y="930498"/>
                  <a:pt x="2982785" y="931453"/>
                </a:cubicBezTo>
                <a:lnTo>
                  <a:pt x="2967478" y="933397"/>
                </a:lnTo>
                <a:lnTo>
                  <a:pt x="2948552" y="932961"/>
                </a:lnTo>
                <a:lnTo>
                  <a:pt x="2944404" y="934452"/>
                </a:lnTo>
                <a:lnTo>
                  <a:pt x="2908608" y="937205"/>
                </a:lnTo>
                <a:lnTo>
                  <a:pt x="2904443" y="936455"/>
                </a:lnTo>
                <a:lnTo>
                  <a:pt x="2868935" y="938022"/>
                </a:lnTo>
                <a:lnTo>
                  <a:pt x="2868586" y="937487"/>
                </a:lnTo>
                <a:cubicBezTo>
                  <a:pt x="2866994" y="936327"/>
                  <a:pt x="2864292" y="935538"/>
                  <a:pt x="2859191" y="935503"/>
                </a:cubicBezTo>
                <a:cubicBezTo>
                  <a:pt x="2869075" y="927418"/>
                  <a:pt x="2856828" y="932364"/>
                  <a:pt x="2840915" y="932977"/>
                </a:cubicBezTo>
                <a:lnTo>
                  <a:pt x="2763509" y="921850"/>
                </a:lnTo>
                <a:lnTo>
                  <a:pt x="2756121" y="921864"/>
                </a:lnTo>
                <a:cubicBezTo>
                  <a:pt x="2756081" y="921822"/>
                  <a:pt x="2756039" y="921781"/>
                  <a:pt x="2755998" y="921739"/>
                </a:cubicBezTo>
                <a:cubicBezTo>
                  <a:pt x="2754445" y="921476"/>
                  <a:pt x="2752036" y="921380"/>
                  <a:pt x="2748255" y="921505"/>
                </a:cubicBezTo>
                <a:lnTo>
                  <a:pt x="2694601" y="915575"/>
                </a:lnTo>
                <a:cubicBezTo>
                  <a:pt x="2671223" y="919874"/>
                  <a:pt x="2666972" y="913376"/>
                  <a:pt x="2635357" y="910976"/>
                </a:cubicBezTo>
                <a:cubicBezTo>
                  <a:pt x="2621906" y="915051"/>
                  <a:pt x="2611315" y="913542"/>
                  <a:pt x="2601047" y="910263"/>
                </a:cubicBezTo>
                <a:cubicBezTo>
                  <a:pt x="2570084" y="912074"/>
                  <a:pt x="2542135" y="907435"/>
                  <a:pt x="2507482" y="906211"/>
                </a:cubicBezTo>
                <a:cubicBezTo>
                  <a:pt x="2469706" y="911437"/>
                  <a:pt x="2450920" y="901812"/>
                  <a:pt x="2413884" y="900545"/>
                </a:cubicBezTo>
                <a:cubicBezTo>
                  <a:pt x="2381338" y="909664"/>
                  <a:pt x="2387753" y="892438"/>
                  <a:pt x="2368912" y="888755"/>
                </a:cubicBezTo>
                <a:lnTo>
                  <a:pt x="2349490" y="889719"/>
                </a:lnTo>
                <a:lnTo>
                  <a:pt x="2344290" y="890584"/>
                </a:lnTo>
                <a:cubicBezTo>
                  <a:pt x="2340673" y="891041"/>
                  <a:pt x="2338228" y="891167"/>
                  <a:pt x="2336488" y="891058"/>
                </a:cubicBezTo>
                <a:lnTo>
                  <a:pt x="2329015" y="891627"/>
                </a:lnTo>
                <a:cubicBezTo>
                  <a:pt x="2316843" y="893039"/>
                  <a:pt x="2305064" y="894669"/>
                  <a:pt x="2293898" y="896431"/>
                </a:cubicBezTo>
                <a:cubicBezTo>
                  <a:pt x="2282637" y="890404"/>
                  <a:pt x="2242346" y="900851"/>
                  <a:pt x="2243927" y="888076"/>
                </a:cubicBezTo>
                <a:cubicBezTo>
                  <a:pt x="2228778" y="890081"/>
                  <a:pt x="2220725" y="895845"/>
                  <a:pt x="2223920" y="887331"/>
                </a:cubicBezTo>
                <a:cubicBezTo>
                  <a:pt x="2218877" y="887756"/>
                  <a:pt x="2215583" y="887254"/>
                  <a:pt x="2213081" y="886302"/>
                </a:cubicBezTo>
                <a:lnTo>
                  <a:pt x="2212307" y="885829"/>
                </a:lnTo>
                <a:lnTo>
                  <a:pt x="2152321" y="894418"/>
                </a:lnTo>
                <a:lnTo>
                  <a:pt x="2140985" y="895968"/>
                </a:lnTo>
                <a:lnTo>
                  <a:pt x="2121210" y="899354"/>
                </a:lnTo>
                <a:lnTo>
                  <a:pt x="2119146" y="899033"/>
                </a:lnTo>
                <a:lnTo>
                  <a:pt x="2105666" y="902240"/>
                </a:lnTo>
                <a:cubicBezTo>
                  <a:pt x="2101407" y="903601"/>
                  <a:pt x="2097735" y="905221"/>
                  <a:pt x="2094924" y="907203"/>
                </a:cubicBezTo>
                <a:cubicBezTo>
                  <a:pt x="2044793" y="900664"/>
                  <a:pt x="2001785" y="912168"/>
                  <a:pt x="1949478" y="913748"/>
                </a:cubicBezTo>
                <a:cubicBezTo>
                  <a:pt x="1891937" y="919585"/>
                  <a:pt x="1810334" y="935486"/>
                  <a:pt x="1749684" y="942223"/>
                </a:cubicBezTo>
                <a:lnTo>
                  <a:pt x="1585576" y="954170"/>
                </a:lnTo>
                <a:cubicBezTo>
                  <a:pt x="1549165" y="943719"/>
                  <a:pt x="1511425" y="950847"/>
                  <a:pt x="1476250" y="950653"/>
                </a:cubicBezTo>
                <a:cubicBezTo>
                  <a:pt x="1488515" y="961596"/>
                  <a:pt x="1432660" y="946795"/>
                  <a:pt x="1433927" y="959926"/>
                </a:cubicBezTo>
                <a:cubicBezTo>
                  <a:pt x="1427485" y="959475"/>
                  <a:pt x="1421205" y="958623"/>
                  <a:pt x="1414893" y="957671"/>
                </a:cubicBezTo>
                <a:lnTo>
                  <a:pt x="1411585" y="957179"/>
                </a:lnTo>
                <a:lnTo>
                  <a:pt x="1398896" y="957460"/>
                </a:lnTo>
                <a:lnTo>
                  <a:pt x="1394632" y="954725"/>
                </a:lnTo>
                <a:lnTo>
                  <a:pt x="1375043" y="953132"/>
                </a:lnTo>
                <a:cubicBezTo>
                  <a:pt x="1367813" y="952970"/>
                  <a:pt x="1360155" y="953305"/>
                  <a:pt x="1351876" y="954436"/>
                </a:cubicBezTo>
                <a:cubicBezTo>
                  <a:pt x="1325912" y="963028"/>
                  <a:pt x="1274459" y="952492"/>
                  <a:pt x="1242676" y="963767"/>
                </a:cubicBezTo>
                <a:cubicBezTo>
                  <a:pt x="1230276" y="966918"/>
                  <a:pt x="1216715" y="977098"/>
                  <a:pt x="1205993" y="974080"/>
                </a:cubicBezTo>
                <a:cubicBezTo>
                  <a:pt x="1174251" y="974112"/>
                  <a:pt x="1086982" y="964420"/>
                  <a:pt x="1052221" y="963954"/>
                </a:cubicBezTo>
                <a:cubicBezTo>
                  <a:pt x="1038515" y="970622"/>
                  <a:pt x="1009522" y="962342"/>
                  <a:pt x="968270" y="964761"/>
                </a:cubicBezTo>
                <a:cubicBezTo>
                  <a:pt x="943437" y="973698"/>
                  <a:pt x="900136" y="991017"/>
                  <a:pt x="874493" y="998122"/>
                </a:cubicBezTo>
                <a:cubicBezTo>
                  <a:pt x="848849" y="1005226"/>
                  <a:pt x="853424" y="1009427"/>
                  <a:pt x="814411" y="1007391"/>
                </a:cubicBezTo>
                <a:cubicBezTo>
                  <a:pt x="765926" y="1022821"/>
                  <a:pt x="732885" y="1009859"/>
                  <a:pt x="688604" y="1015631"/>
                </a:cubicBezTo>
                <a:cubicBezTo>
                  <a:pt x="638045" y="1020877"/>
                  <a:pt x="677999" y="1011556"/>
                  <a:pt x="618171" y="1027260"/>
                </a:cubicBezTo>
                <a:cubicBezTo>
                  <a:pt x="609680" y="1023165"/>
                  <a:pt x="583253" y="1020277"/>
                  <a:pt x="570379" y="1023487"/>
                </a:cubicBezTo>
                <a:cubicBezTo>
                  <a:pt x="543992" y="1022523"/>
                  <a:pt x="505183" y="1001686"/>
                  <a:pt x="482519" y="1002108"/>
                </a:cubicBezTo>
                <a:cubicBezTo>
                  <a:pt x="464011" y="1002285"/>
                  <a:pt x="495211" y="1007995"/>
                  <a:pt x="475319" y="1009922"/>
                </a:cubicBezTo>
                <a:cubicBezTo>
                  <a:pt x="450818" y="1011135"/>
                  <a:pt x="454804" y="1022539"/>
                  <a:pt x="431104" y="1009317"/>
                </a:cubicBezTo>
                <a:cubicBezTo>
                  <a:pt x="406857" y="1014651"/>
                  <a:pt x="399686" y="1008456"/>
                  <a:pt x="363782" y="1007585"/>
                </a:cubicBezTo>
                <a:cubicBezTo>
                  <a:pt x="350440" y="1012231"/>
                  <a:pt x="338145" y="1011245"/>
                  <a:pt x="325533" y="1008502"/>
                </a:cubicBezTo>
                <a:cubicBezTo>
                  <a:pt x="291944" y="1011745"/>
                  <a:pt x="259251" y="1008497"/>
                  <a:pt x="220429" y="1008927"/>
                </a:cubicBezTo>
                <a:cubicBezTo>
                  <a:pt x="180594" y="1015852"/>
                  <a:pt x="156150" y="1007265"/>
                  <a:pt x="114676" y="1007765"/>
                </a:cubicBezTo>
                <a:cubicBezTo>
                  <a:pt x="85718" y="1006195"/>
                  <a:pt x="43316" y="1001491"/>
                  <a:pt x="13470" y="998544"/>
                </a:cubicBezTo>
                <a:lnTo>
                  <a:pt x="0" y="997355"/>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 name="Slide Number Placeholder 5">
            <a:extLst>
              <a:ext uri="{FF2B5EF4-FFF2-40B4-BE49-F238E27FC236}">
                <a16:creationId xmlns:a16="http://schemas.microsoft.com/office/drawing/2014/main" id="{134C72D2-EFDF-844A-8472-CB49A59B127B}"/>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294A09A9-5501-47C1-A89A-A340965A2BE2}" type="slidenum">
              <a:rPr lang="en-US" sz="1000">
                <a:solidFill>
                  <a:schemeClr val="tx1">
                    <a:tint val="75000"/>
                  </a:schemeClr>
                </a:solidFill>
              </a:rPr>
              <a:pPr>
                <a:spcAft>
                  <a:spcPts val="600"/>
                </a:spcAft>
              </a:pPr>
              <a:t>2</a:t>
            </a:fld>
            <a:endParaRPr lang="en-US" sz="1000">
              <a:solidFill>
                <a:schemeClr val="tx1">
                  <a:tint val="75000"/>
                </a:schemeClr>
              </a:solidFill>
            </a:endParaRPr>
          </a:p>
        </p:txBody>
      </p:sp>
      <p:graphicFrame>
        <p:nvGraphicFramePr>
          <p:cNvPr id="14" name="Table 13">
            <a:extLst>
              <a:ext uri="{FF2B5EF4-FFF2-40B4-BE49-F238E27FC236}">
                <a16:creationId xmlns:a16="http://schemas.microsoft.com/office/drawing/2014/main" id="{8F9C8365-CC37-EC42-7846-2CFD2C7F9E5F}"/>
              </a:ext>
            </a:extLst>
          </p:cNvPr>
          <p:cNvGraphicFramePr>
            <a:graphicFrameLocks noGrp="1"/>
          </p:cNvGraphicFramePr>
          <p:nvPr>
            <p:extLst>
              <p:ext uri="{D42A27DB-BD31-4B8C-83A1-F6EECF244321}">
                <p14:modId xmlns:p14="http://schemas.microsoft.com/office/powerpoint/2010/main" val="1398606472"/>
              </p:ext>
            </p:extLst>
          </p:nvPr>
        </p:nvGraphicFramePr>
        <p:xfrm>
          <a:off x="425824" y="1654385"/>
          <a:ext cx="8128000" cy="482092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1185794748"/>
                    </a:ext>
                  </a:extLst>
                </a:gridCol>
                <a:gridCol w="4064000">
                  <a:extLst>
                    <a:ext uri="{9D8B030D-6E8A-4147-A177-3AD203B41FA5}">
                      <a16:colId xmlns:a16="http://schemas.microsoft.com/office/drawing/2014/main" val="3992452353"/>
                    </a:ext>
                  </a:extLst>
                </a:gridCol>
              </a:tblGrid>
              <a:tr h="370840">
                <a:tc>
                  <a:txBody>
                    <a:bodyPr/>
                    <a:lstStyle/>
                    <a:p>
                      <a:r>
                        <a:rPr lang="en-US" dirty="0">
                          <a:latin typeface="Times New Roman" panose="02020603050405020304" pitchFamily="18" charset="0"/>
                          <a:cs typeface="Times New Roman" panose="02020603050405020304" pitchFamily="18" charset="0"/>
                        </a:rPr>
                        <a:t>Title</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Slide Number</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308014250"/>
                  </a:ext>
                </a:extLst>
              </a:tr>
              <a:tr h="370840">
                <a:tc>
                  <a:txBody>
                    <a:bodyPr/>
                    <a:lstStyle/>
                    <a:p>
                      <a:r>
                        <a:rPr lang="en-US" sz="1800" kern="1200" dirty="0">
                          <a:latin typeface="Times New Roman"/>
                          <a:cs typeface="Times New Roman"/>
                        </a:rPr>
                        <a:t>Introduction</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3</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801639213"/>
                  </a:ext>
                </a:extLst>
              </a:tr>
              <a:tr h="370840">
                <a:tc>
                  <a:txBody>
                    <a:bodyPr/>
                    <a:lstStyle/>
                    <a:p>
                      <a:r>
                        <a:rPr lang="en-US" sz="1800" dirty="0">
                          <a:latin typeface="Times New Roman"/>
                          <a:cs typeface="Times New Roman"/>
                        </a:rPr>
                        <a:t>Problem Statement</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4</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234835685"/>
                  </a:ext>
                </a:extLst>
              </a:tr>
              <a:tr h="370840">
                <a:tc>
                  <a:txBody>
                    <a:bodyPr/>
                    <a:lstStyle/>
                    <a:p>
                      <a:r>
                        <a:rPr lang="en-US" sz="1800" dirty="0">
                          <a:latin typeface="Times New Roman"/>
                          <a:ea typeface="+mj-lt"/>
                          <a:cs typeface="+mj-lt"/>
                        </a:rPr>
                        <a:t>Research Objective </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5</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502506317"/>
                  </a:ext>
                </a:extLst>
              </a:tr>
              <a:tr h="370840">
                <a:tc>
                  <a:txBody>
                    <a:bodyPr/>
                    <a:lstStyle/>
                    <a:p>
                      <a:r>
                        <a:rPr lang="en-US" sz="1800" dirty="0">
                          <a:latin typeface="Times New Roman"/>
                          <a:cs typeface="Times New Roman"/>
                        </a:rPr>
                        <a:t>Proposed System</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6</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190446624"/>
                  </a:ext>
                </a:extLst>
              </a:tr>
              <a:tr h="370840">
                <a:tc>
                  <a:txBody>
                    <a:bodyPr/>
                    <a:lstStyle/>
                    <a:p>
                      <a:r>
                        <a:rPr lang="en-US" sz="1800" dirty="0">
                          <a:latin typeface="Times New Roman"/>
                          <a:cs typeface="Times New Roman"/>
                        </a:rPr>
                        <a:t>Proposed System Diagram </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7</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496963131"/>
                  </a:ext>
                </a:extLst>
              </a:tr>
              <a:tr h="370840">
                <a:tc>
                  <a:txBody>
                    <a:bodyPr/>
                    <a:lstStyle/>
                    <a:p>
                      <a:r>
                        <a:rPr lang="en-US" sz="1800" dirty="0">
                          <a:latin typeface="Times New Roman"/>
                          <a:cs typeface="Times New Roman"/>
                        </a:rPr>
                        <a:t>List of Modules</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8</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731647850"/>
                  </a:ext>
                </a:extLst>
              </a:tr>
              <a:tr h="370840">
                <a:tc>
                  <a:txBody>
                    <a:bodyPr/>
                    <a:lstStyle/>
                    <a:p>
                      <a:r>
                        <a:rPr lang="en-US" sz="1800" dirty="0">
                          <a:latin typeface="Times New Roman"/>
                          <a:cs typeface="Times New Roman"/>
                        </a:rPr>
                        <a:t>Modules</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9-18</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959520130"/>
                  </a:ext>
                </a:extLst>
              </a:tr>
              <a:tr h="370840">
                <a:tc>
                  <a:txBody>
                    <a:bodyPr/>
                    <a:lstStyle/>
                    <a:p>
                      <a:r>
                        <a:rPr lang="en-US" sz="1800" dirty="0">
                          <a:latin typeface="Times New Roman"/>
                          <a:cs typeface="Times New Roman"/>
                        </a:rPr>
                        <a:t>Result</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19-25</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796375453"/>
                  </a:ext>
                </a:extLst>
              </a:tr>
              <a:tr h="370840">
                <a:tc>
                  <a:txBody>
                    <a:bodyPr/>
                    <a:lstStyle/>
                    <a:p>
                      <a:r>
                        <a:rPr lang="en-US" sz="1800" dirty="0">
                          <a:latin typeface="Times New Roman"/>
                          <a:ea typeface="+mj-lt"/>
                          <a:cs typeface="+mj-lt"/>
                        </a:rPr>
                        <a:t>What is to be done next </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26</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621392778"/>
                  </a:ext>
                </a:extLst>
              </a:tr>
              <a:tr h="370840">
                <a:tc>
                  <a:txBody>
                    <a:bodyPr/>
                    <a:lstStyle/>
                    <a:p>
                      <a:r>
                        <a:rPr lang="en-US" sz="1800" dirty="0">
                          <a:latin typeface="Times New Roman"/>
                          <a:ea typeface="+mj-lt"/>
                          <a:cs typeface="+mj-lt"/>
                        </a:rPr>
                        <a:t>Guide Approval mail snapshot</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27</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394934831"/>
                  </a:ext>
                </a:extLst>
              </a:tr>
              <a:tr h="370840">
                <a:tc>
                  <a:txBody>
                    <a:bodyPr/>
                    <a:lstStyle/>
                    <a:p>
                      <a:r>
                        <a:rPr lang="en-US" sz="1800" dirty="0">
                          <a:latin typeface="Times New Roman"/>
                          <a:ea typeface="+mj-lt"/>
                          <a:cs typeface="+mj-lt"/>
                        </a:rPr>
                        <a:t>Research Paper Status </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28</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560969612"/>
                  </a:ext>
                </a:extLst>
              </a:tr>
              <a:tr h="370840">
                <a:tc>
                  <a:txBody>
                    <a:bodyPr/>
                    <a:lstStyle/>
                    <a:p>
                      <a:r>
                        <a:rPr lang="en-US" sz="1800" dirty="0">
                          <a:latin typeface="Times New Roman"/>
                          <a:ea typeface="+mj-lt"/>
                          <a:cs typeface="+mj-lt"/>
                        </a:rPr>
                        <a:t>References</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29-30</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395975087"/>
                  </a:ext>
                </a:extLst>
              </a:tr>
            </a:tbl>
          </a:graphicData>
        </a:graphic>
      </p:graphicFrame>
    </p:spTree>
    <p:extLst>
      <p:ext uri="{BB962C8B-B14F-4D97-AF65-F5344CB8AC3E}">
        <p14:creationId xmlns:p14="http://schemas.microsoft.com/office/powerpoint/2010/main" val="163979915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ECC1FE0-0E6D-820B-6DDF-742323BC3EDB}"/>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E71F05BF-F78C-6BBB-957C-6A1A7ED771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B4C8D41-FF79-7487-5DBB-41C121A10FED}"/>
              </a:ext>
            </a:extLst>
          </p:cNvPr>
          <p:cNvSpPr>
            <a:spLocks noGrp="1"/>
          </p:cNvSpPr>
          <p:nvPr>
            <p:ph type="title"/>
          </p:nvPr>
        </p:nvSpPr>
        <p:spPr>
          <a:xfrm>
            <a:off x="500412" y="145862"/>
            <a:ext cx="11039114" cy="857767"/>
          </a:xfrm>
        </p:spPr>
        <p:txBody>
          <a:bodyPr vert="horz" lIns="91440" tIns="45720" rIns="91440" bIns="45720" rtlCol="0" anchor="b">
            <a:normAutofit/>
          </a:bodyPr>
          <a:lstStyle/>
          <a:p>
            <a:r>
              <a:rPr lang="en-US" sz="4400" dirty="0">
                <a:latin typeface="Times New Roman"/>
                <a:cs typeface="Times New Roman"/>
              </a:rPr>
              <a:t>Result</a:t>
            </a:r>
          </a:p>
        </p:txBody>
      </p:sp>
      <p:sp>
        <p:nvSpPr>
          <p:cNvPr id="13" name="sketchy line">
            <a:extLst>
              <a:ext uri="{FF2B5EF4-FFF2-40B4-BE49-F238E27FC236}">
                <a16:creationId xmlns:a16="http://schemas.microsoft.com/office/drawing/2014/main" id="{603BB121-170D-0DC8-2E3B-6868FAB634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68231477-788D-8E78-9779-E42A0CD4AC7E}"/>
              </a:ext>
            </a:extLst>
          </p:cNvPr>
          <p:cNvSpPr>
            <a:spLocks noGrp="1"/>
          </p:cNvSpPr>
          <p:nvPr>
            <p:ph type="body" idx="1"/>
          </p:nvPr>
        </p:nvSpPr>
        <p:spPr>
          <a:xfrm>
            <a:off x="418034" y="1021917"/>
            <a:ext cx="8196362" cy="5776112"/>
          </a:xfrm>
        </p:spPr>
        <p:txBody>
          <a:bodyPr vert="horz" lIns="91440" tIns="45720" rIns="91440" bIns="45720" rtlCol="0" anchor="t">
            <a:noAutofit/>
          </a:bodyPr>
          <a:lstStyle/>
          <a:p>
            <a:pPr algn="just">
              <a:lnSpc>
                <a:spcPct val="100000"/>
              </a:lnSpc>
            </a:pPr>
            <a:r>
              <a:rPr lang="en-US" sz="1600" dirty="0">
                <a:solidFill>
                  <a:schemeClr val="tx1"/>
                </a:solidFill>
                <a:latin typeface="Times New Roman"/>
                <a:cs typeface="Times New Roman"/>
              </a:rPr>
              <a:t>Several classification metrics were applied to the results and the graphs are presented in Figure b</a:t>
            </a:r>
          </a:p>
          <a:p>
            <a:pPr algn="just">
              <a:lnSpc>
                <a:spcPct val="100000"/>
              </a:lnSpc>
            </a:pPr>
            <a:endParaRPr lang="en-US" sz="1600" dirty="0">
              <a:solidFill>
                <a:schemeClr val="tx1"/>
              </a:solidFill>
              <a:latin typeface="Times New Roman"/>
              <a:cs typeface="Times New Roman"/>
            </a:endParaRPr>
          </a:p>
          <a:p>
            <a:pPr algn="just">
              <a:lnSpc>
                <a:spcPct val="100000"/>
              </a:lnSpc>
            </a:pPr>
            <a:endParaRPr lang="en-US" sz="1600" dirty="0">
              <a:solidFill>
                <a:schemeClr val="tx1"/>
              </a:solidFill>
              <a:latin typeface="Times New Roman"/>
              <a:cs typeface="Times New Roman"/>
            </a:endParaRPr>
          </a:p>
        </p:txBody>
      </p:sp>
      <p:pic>
        <p:nvPicPr>
          <p:cNvPr id="6" name="Picture 5" descr="Pink human brain graphic illustration | Free vector - 429458">
            <a:extLst>
              <a:ext uri="{FF2B5EF4-FFF2-40B4-BE49-F238E27FC236}">
                <a16:creationId xmlns:a16="http://schemas.microsoft.com/office/drawing/2014/main" id="{0F29A2B0-6434-BFC2-B123-1B0AA2C975AB}"/>
              </a:ext>
            </a:extLst>
          </p:cNvPr>
          <p:cNvPicPr>
            <a:picLocks noChangeAspect="1"/>
          </p:cNvPicPr>
          <p:nvPr/>
        </p:nvPicPr>
        <p:blipFill rotWithShape="1">
          <a:blip r:embed="rId2"/>
          <a:srcRect l="3795" r="-3" b="-3"/>
          <a:stretch/>
        </p:blipFill>
        <p:spPr>
          <a:xfrm>
            <a:off x="8770952" y="2119971"/>
            <a:ext cx="3261443" cy="3056485"/>
          </a:xfrm>
          <a:prstGeom prst="rect">
            <a:avLst/>
          </a:prstGeom>
        </p:spPr>
      </p:pic>
      <p:sp>
        <p:nvSpPr>
          <p:cNvPr id="5" name="Slide Number Placeholder 4">
            <a:extLst>
              <a:ext uri="{FF2B5EF4-FFF2-40B4-BE49-F238E27FC236}">
                <a16:creationId xmlns:a16="http://schemas.microsoft.com/office/drawing/2014/main" id="{72B5348B-7DB3-5EAA-3001-6EA6F189CE2D}"/>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294A09A9-5501-47C1-A89A-A340965A2BE2}" type="slidenum">
              <a:rPr lang="en-US" smtClean="0">
                <a:solidFill>
                  <a:prstClr val="black">
                    <a:tint val="75000"/>
                  </a:prstClr>
                </a:solidFill>
                <a:latin typeface="Calibri" panose="020F0502020204030204"/>
              </a:rPr>
              <a:pPr>
                <a:spcAft>
                  <a:spcPts val="600"/>
                </a:spcAft>
                <a:defRPr/>
              </a:pPr>
              <a:t>20</a:t>
            </a:fld>
            <a:endParaRPr lang="en-US">
              <a:solidFill>
                <a:prstClr val="black">
                  <a:tint val="75000"/>
                </a:prstClr>
              </a:solidFill>
              <a:latin typeface="Calibri" panose="020F0502020204030204"/>
            </a:endParaRPr>
          </a:p>
        </p:txBody>
      </p:sp>
      <p:pic>
        <p:nvPicPr>
          <p:cNvPr id="4" name="image5.jpeg">
            <a:extLst>
              <a:ext uri="{FF2B5EF4-FFF2-40B4-BE49-F238E27FC236}">
                <a16:creationId xmlns:a16="http://schemas.microsoft.com/office/drawing/2014/main" id="{1C35F1F0-DC58-A62A-4E46-877F5CFE1740}"/>
              </a:ext>
            </a:extLst>
          </p:cNvPr>
          <p:cNvPicPr>
            <a:picLocks noChangeAspect="1"/>
          </p:cNvPicPr>
          <p:nvPr/>
        </p:nvPicPr>
        <p:blipFill>
          <a:blip r:embed="rId3" cstate="print"/>
          <a:stretch>
            <a:fillRect/>
          </a:stretch>
        </p:blipFill>
        <p:spPr>
          <a:xfrm>
            <a:off x="770562" y="1548111"/>
            <a:ext cx="7294651" cy="4808239"/>
          </a:xfrm>
          <a:prstGeom prst="rect">
            <a:avLst/>
          </a:prstGeom>
        </p:spPr>
      </p:pic>
    </p:spTree>
    <p:extLst>
      <p:ext uri="{BB962C8B-B14F-4D97-AF65-F5344CB8AC3E}">
        <p14:creationId xmlns:p14="http://schemas.microsoft.com/office/powerpoint/2010/main" val="2399600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32BB939-F628-AEAE-13B6-D19CFBAE8F14}"/>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3C9029F0-055E-171B-CE3A-4EA5BAB13B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759B027-837E-4EF4-3F6E-28547C15CEF2}"/>
              </a:ext>
            </a:extLst>
          </p:cNvPr>
          <p:cNvSpPr>
            <a:spLocks noGrp="1"/>
          </p:cNvSpPr>
          <p:nvPr>
            <p:ph type="title"/>
          </p:nvPr>
        </p:nvSpPr>
        <p:spPr>
          <a:xfrm>
            <a:off x="500412" y="145862"/>
            <a:ext cx="11039114" cy="857767"/>
          </a:xfrm>
        </p:spPr>
        <p:txBody>
          <a:bodyPr vert="horz" lIns="91440" tIns="45720" rIns="91440" bIns="45720" rtlCol="0" anchor="b">
            <a:normAutofit/>
          </a:bodyPr>
          <a:lstStyle/>
          <a:p>
            <a:r>
              <a:rPr lang="en-US" sz="4400" dirty="0">
                <a:latin typeface="Times New Roman"/>
                <a:cs typeface="Times New Roman"/>
              </a:rPr>
              <a:t>Result</a:t>
            </a:r>
          </a:p>
        </p:txBody>
      </p:sp>
      <p:sp>
        <p:nvSpPr>
          <p:cNvPr id="13" name="sketchy line">
            <a:extLst>
              <a:ext uri="{FF2B5EF4-FFF2-40B4-BE49-F238E27FC236}">
                <a16:creationId xmlns:a16="http://schemas.microsoft.com/office/drawing/2014/main" id="{1926009A-0F59-7E93-D05C-728B992112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C93A4DF9-2CDE-C1F5-98EF-C6D0F9C1C8D2}"/>
              </a:ext>
            </a:extLst>
          </p:cNvPr>
          <p:cNvSpPr>
            <a:spLocks noGrp="1"/>
          </p:cNvSpPr>
          <p:nvPr>
            <p:ph type="body" idx="1"/>
          </p:nvPr>
        </p:nvSpPr>
        <p:spPr>
          <a:xfrm>
            <a:off x="418034" y="1040205"/>
            <a:ext cx="8196362" cy="5757824"/>
          </a:xfrm>
        </p:spPr>
        <p:txBody>
          <a:bodyPr vert="horz" lIns="91440" tIns="45720" rIns="91440" bIns="45720" rtlCol="0" anchor="t">
            <a:noAutofit/>
          </a:bodyPr>
          <a:lstStyle/>
          <a:p>
            <a:pPr algn="just">
              <a:lnSpc>
                <a:spcPct val="100000"/>
              </a:lnSpc>
            </a:pPr>
            <a:r>
              <a:rPr lang="en-US" sz="1600" dirty="0">
                <a:solidFill>
                  <a:schemeClr val="tx1"/>
                </a:solidFill>
                <a:latin typeface="Times New Roman"/>
                <a:cs typeface="Times New Roman"/>
              </a:rPr>
              <a:t>The plots shown in Figure b indicate that the model adopts a smooth convergence around 20th epoch. This is further supported by the precision, recall and F1 score plots, which indicate that the model can truly identify the classes.</a:t>
            </a:r>
          </a:p>
          <a:p>
            <a:pPr algn="just">
              <a:lnSpc>
                <a:spcPct val="100000"/>
              </a:lnSpc>
            </a:pPr>
            <a:r>
              <a:rPr lang="en-US" sz="1600" b="1" dirty="0">
                <a:solidFill>
                  <a:schemeClr val="tx1"/>
                </a:solidFill>
                <a:latin typeface="Times New Roman"/>
                <a:cs typeface="Times New Roman"/>
              </a:rPr>
              <a:t>MODEL ARCHITECTURE</a:t>
            </a:r>
          </a:p>
          <a:p>
            <a:pPr algn="just">
              <a:lnSpc>
                <a:spcPct val="100000"/>
              </a:lnSpc>
            </a:pPr>
            <a:endParaRPr lang="en-US" sz="1600" b="1" dirty="0">
              <a:solidFill>
                <a:schemeClr val="tx1"/>
              </a:solidFill>
              <a:latin typeface="Times New Roman"/>
              <a:cs typeface="Times New Roman"/>
            </a:endParaRPr>
          </a:p>
        </p:txBody>
      </p:sp>
      <p:pic>
        <p:nvPicPr>
          <p:cNvPr id="6" name="Picture 5" descr="Pink human brain graphic illustration | Free vector - 429458">
            <a:extLst>
              <a:ext uri="{FF2B5EF4-FFF2-40B4-BE49-F238E27FC236}">
                <a16:creationId xmlns:a16="http://schemas.microsoft.com/office/drawing/2014/main" id="{8A0758DF-131B-48FF-38B8-C88D1048276F}"/>
              </a:ext>
            </a:extLst>
          </p:cNvPr>
          <p:cNvPicPr>
            <a:picLocks noChangeAspect="1"/>
          </p:cNvPicPr>
          <p:nvPr/>
        </p:nvPicPr>
        <p:blipFill rotWithShape="1">
          <a:blip r:embed="rId2"/>
          <a:srcRect l="3795" r="-3" b="-3"/>
          <a:stretch/>
        </p:blipFill>
        <p:spPr>
          <a:xfrm>
            <a:off x="8770952" y="2119971"/>
            <a:ext cx="3261443" cy="3056485"/>
          </a:xfrm>
          <a:prstGeom prst="rect">
            <a:avLst/>
          </a:prstGeom>
        </p:spPr>
      </p:pic>
      <p:sp>
        <p:nvSpPr>
          <p:cNvPr id="5" name="Slide Number Placeholder 4">
            <a:extLst>
              <a:ext uri="{FF2B5EF4-FFF2-40B4-BE49-F238E27FC236}">
                <a16:creationId xmlns:a16="http://schemas.microsoft.com/office/drawing/2014/main" id="{C5E835C6-031D-7F93-E6EF-CE2915D10476}"/>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294A09A9-5501-47C1-A89A-A340965A2BE2}" type="slidenum">
              <a:rPr lang="en-US" smtClean="0">
                <a:solidFill>
                  <a:prstClr val="black">
                    <a:tint val="75000"/>
                  </a:prstClr>
                </a:solidFill>
                <a:latin typeface="Calibri" panose="020F0502020204030204"/>
              </a:rPr>
              <a:pPr>
                <a:spcAft>
                  <a:spcPts val="600"/>
                </a:spcAft>
                <a:defRPr/>
              </a:pPr>
              <a:t>21</a:t>
            </a:fld>
            <a:endParaRPr lang="en-US">
              <a:solidFill>
                <a:prstClr val="black">
                  <a:tint val="75000"/>
                </a:prstClr>
              </a:solidFill>
              <a:latin typeface="Calibri" panose="020F0502020204030204"/>
            </a:endParaRPr>
          </a:p>
        </p:txBody>
      </p:sp>
      <p:pic>
        <p:nvPicPr>
          <p:cNvPr id="8" name="Picture 7">
            <a:extLst>
              <a:ext uri="{FF2B5EF4-FFF2-40B4-BE49-F238E27FC236}">
                <a16:creationId xmlns:a16="http://schemas.microsoft.com/office/drawing/2014/main" id="{EA8C7670-5462-A823-B3CE-788696D7BC9D}"/>
              </a:ext>
            </a:extLst>
          </p:cNvPr>
          <p:cNvPicPr>
            <a:picLocks noChangeAspect="1"/>
          </p:cNvPicPr>
          <p:nvPr/>
        </p:nvPicPr>
        <p:blipFill>
          <a:blip r:embed="rId3"/>
          <a:stretch>
            <a:fillRect/>
          </a:stretch>
        </p:blipFill>
        <p:spPr>
          <a:xfrm>
            <a:off x="261476" y="2377747"/>
            <a:ext cx="6940707" cy="4480253"/>
          </a:xfrm>
          <a:prstGeom prst="rect">
            <a:avLst/>
          </a:prstGeom>
        </p:spPr>
      </p:pic>
    </p:spTree>
    <p:extLst>
      <p:ext uri="{BB962C8B-B14F-4D97-AF65-F5344CB8AC3E}">
        <p14:creationId xmlns:p14="http://schemas.microsoft.com/office/powerpoint/2010/main" val="41137902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31B54C8-EDFA-3A07-D735-ED988F7140EE}"/>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F9649D24-B3D0-3D89-8BEB-8F2FA1050E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FFD4A8-5EBB-A937-BCD8-D6E4FCFBD3D8}"/>
              </a:ext>
            </a:extLst>
          </p:cNvPr>
          <p:cNvSpPr>
            <a:spLocks noGrp="1"/>
          </p:cNvSpPr>
          <p:nvPr>
            <p:ph type="title"/>
          </p:nvPr>
        </p:nvSpPr>
        <p:spPr>
          <a:xfrm>
            <a:off x="500412" y="145862"/>
            <a:ext cx="11039114" cy="857767"/>
          </a:xfrm>
        </p:spPr>
        <p:txBody>
          <a:bodyPr vert="horz" lIns="91440" tIns="45720" rIns="91440" bIns="45720" rtlCol="0" anchor="b">
            <a:normAutofit/>
          </a:bodyPr>
          <a:lstStyle/>
          <a:p>
            <a:r>
              <a:rPr lang="en-US" sz="4400" dirty="0">
                <a:latin typeface="Times New Roman"/>
                <a:cs typeface="Times New Roman"/>
              </a:rPr>
              <a:t>Result</a:t>
            </a:r>
          </a:p>
        </p:txBody>
      </p:sp>
      <p:sp>
        <p:nvSpPr>
          <p:cNvPr id="13" name="sketchy line">
            <a:extLst>
              <a:ext uri="{FF2B5EF4-FFF2-40B4-BE49-F238E27FC236}">
                <a16:creationId xmlns:a16="http://schemas.microsoft.com/office/drawing/2014/main" id="{483D6348-607E-1B60-AC2D-1CCBEE2108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EA53E3C9-F570-A897-7E42-3D3215DEA24A}"/>
              </a:ext>
            </a:extLst>
          </p:cNvPr>
          <p:cNvSpPr>
            <a:spLocks noGrp="1"/>
          </p:cNvSpPr>
          <p:nvPr>
            <p:ph type="body" idx="1"/>
          </p:nvPr>
        </p:nvSpPr>
        <p:spPr>
          <a:xfrm>
            <a:off x="418034" y="1003629"/>
            <a:ext cx="8196362" cy="5794400"/>
          </a:xfrm>
        </p:spPr>
        <p:txBody>
          <a:bodyPr vert="horz" lIns="91440" tIns="45720" rIns="91440" bIns="45720" rtlCol="0" anchor="t">
            <a:noAutofit/>
          </a:bodyPr>
          <a:lstStyle/>
          <a:p>
            <a:pPr algn="just">
              <a:lnSpc>
                <a:spcPct val="100000"/>
              </a:lnSpc>
            </a:pPr>
            <a:endParaRPr lang="en-US" sz="1600" b="1" dirty="0">
              <a:solidFill>
                <a:schemeClr val="tx1"/>
              </a:solidFill>
              <a:latin typeface="Times New Roman"/>
              <a:cs typeface="Times New Roman"/>
            </a:endParaRPr>
          </a:p>
        </p:txBody>
      </p:sp>
      <p:sp>
        <p:nvSpPr>
          <p:cNvPr id="5" name="Slide Number Placeholder 4">
            <a:extLst>
              <a:ext uri="{FF2B5EF4-FFF2-40B4-BE49-F238E27FC236}">
                <a16:creationId xmlns:a16="http://schemas.microsoft.com/office/drawing/2014/main" id="{9FC94BF3-9B69-BBD3-658E-3C1601D5FC74}"/>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294A09A9-5501-47C1-A89A-A340965A2BE2}" type="slidenum">
              <a:rPr lang="en-US" smtClean="0">
                <a:solidFill>
                  <a:prstClr val="black">
                    <a:tint val="75000"/>
                  </a:prstClr>
                </a:solidFill>
                <a:latin typeface="Calibri" panose="020F0502020204030204"/>
              </a:rPr>
              <a:pPr>
                <a:spcAft>
                  <a:spcPts val="600"/>
                </a:spcAft>
                <a:defRPr/>
              </a:pPr>
              <a:t>22</a:t>
            </a:fld>
            <a:endParaRPr lang="en-US">
              <a:solidFill>
                <a:prstClr val="black">
                  <a:tint val="75000"/>
                </a:prstClr>
              </a:solidFill>
              <a:latin typeface="Calibri" panose="020F0502020204030204"/>
            </a:endParaRPr>
          </a:p>
        </p:txBody>
      </p:sp>
      <p:pic>
        <p:nvPicPr>
          <p:cNvPr id="7" name="Picture 6">
            <a:extLst>
              <a:ext uri="{FF2B5EF4-FFF2-40B4-BE49-F238E27FC236}">
                <a16:creationId xmlns:a16="http://schemas.microsoft.com/office/drawing/2014/main" id="{D60BC9F8-0031-4915-F762-BFFD008D4AD0}"/>
              </a:ext>
            </a:extLst>
          </p:cNvPr>
          <p:cNvPicPr>
            <a:picLocks noChangeAspect="1"/>
          </p:cNvPicPr>
          <p:nvPr/>
        </p:nvPicPr>
        <p:blipFill>
          <a:blip r:embed="rId2"/>
          <a:stretch>
            <a:fillRect/>
          </a:stretch>
        </p:blipFill>
        <p:spPr>
          <a:xfrm>
            <a:off x="418034" y="1003628"/>
            <a:ext cx="11489714" cy="5612929"/>
          </a:xfrm>
          <a:prstGeom prst="rect">
            <a:avLst/>
          </a:prstGeom>
        </p:spPr>
      </p:pic>
    </p:spTree>
    <p:extLst>
      <p:ext uri="{BB962C8B-B14F-4D97-AF65-F5344CB8AC3E}">
        <p14:creationId xmlns:p14="http://schemas.microsoft.com/office/powerpoint/2010/main" val="150768649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7FAB2EE-60C7-FF12-C2DD-9DE7B25C533E}"/>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B9BA4F9C-DF19-DAEB-3B5C-AEA5927BC8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A345ED5-6B2E-42D2-A499-8834D62C7CC0}"/>
              </a:ext>
            </a:extLst>
          </p:cNvPr>
          <p:cNvSpPr>
            <a:spLocks noGrp="1"/>
          </p:cNvSpPr>
          <p:nvPr>
            <p:ph type="title"/>
          </p:nvPr>
        </p:nvSpPr>
        <p:spPr>
          <a:xfrm>
            <a:off x="500412" y="145862"/>
            <a:ext cx="11039114" cy="857767"/>
          </a:xfrm>
        </p:spPr>
        <p:txBody>
          <a:bodyPr vert="horz" lIns="91440" tIns="45720" rIns="91440" bIns="45720" rtlCol="0" anchor="b">
            <a:normAutofit/>
          </a:bodyPr>
          <a:lstStyle/>
          <a:p>
            <a:r>
              <a:rPr lang="en-US" sz="4400" dirty="0">
                <a:latin typeface="Times New Roman"/>
                <a:cs typeface="Times New Roman"/>
              </a:rPr>
              <a:t>Result</a:t>
            </a:r>
          </a:p>
        </p:txBody>
      </p:sp>
      <p:sp>
        <p:nvSpPr>
          <p:cNvPr id="13" name="sketchy line">
            <a:extLst>
              <a:ext uri="{FF2B5EF4-FFF2-40B4-BE49-F238E27FC236}">
                <a16:creationId xmlns:a16="http://schemas.microsoft.com/office/drawing/2014/main" id="{EA238C12-B44A-D89E-1E04-55F065D8DE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8A73262E-8118-6E0E-1F86-7615109DFF01}"/>
              </a:ext>
            </a:extLst>
          </p:cNvPr>
          <p:cNvSpPr>
            <a:spLocks noGrp="1"/>
          </p:cNvSpPr>
          <p:nvPr>
            <p:ph type="body" idx="1"/>
          </p:nvPr>
        </p:nvSpPr>
        <p:spPr>
          <a:xfrm>
            <a:off x="418033" y="1003629"/>
            <a:ext cx="11561633" cy="5794400"/>
          </a:xfrm>
        </p:spPr>
        <p:txBody>
          <a:bodyPr vert="horz" lIns="91440" tIns="45720" rIns="91440" bIns="45720" rtlCol="0" anchor="t">
            <a:noAutofit/>
          </a:bodyPr>
          <a:lstStyle/>
          <a:p>
            <a:pPr algn="just">
              <a:lnSpc>
                <a:spcPct val="100000"/>
              </a:lnSpc>
            </a:pPr>
            <a:r>
              <a:rPr lang="en-US" sz="1800" b="1" dirty="0">
                <a:solidFill>
                  <a:schemeClr val="tx1"/>
                </a:solidFill>
                <a:latin typeface="Times New Roman"/>
                <a:cs typeface="Times New Roman"/>
              </a:rPr>
              <a:t>Loading and Preprocessing Dataset</a:t>
            </a:r>
          </a:p>
          <a:p>
            <a:pPr algn="just">
              <a:lnSpc>
                <a:spcPct val="100000"/>
              </a:lnSpc>
            </a:pPr>
            <a:endParaRPr lang="en-US" sz="1800" b="1" dirty="0">
              <a:solidFill>
                <a:schemeClr val="tx1"/>
              </a:solidFill>
              <a:latin typeface="Times New Roman"/>
              <a:cs typeface="Times New Roman"/>
            </a:endParaRPr>
          </a:p>
        </p:txBody>
      </p:sp>
      <p:sp>
        <p:nvSpPr>
          <p:cNvPr id="5" name="Slide Number Placeholder 4">
            <a:extLst>
              <a:ext uri="{FF2B5EF4-FFF2-40B4-BE49-F238E27FC236}">
                <a16:creationId xmlns:a16="http://schemas.microsoft.com/office/drawing/2014/main" id="{CEC480A8-BE20-A201-EDF7-17BFD4099E1F}"/>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294A09A9-5501-47C1-A89A-A340965A2BE2}" type="slidenum">
              <a:rPr lang="en-US" smtClean="0">
                <a:solidFill>
                  <a:prstClr val="black">
                    <a:tint val="75000"/>
                  </a:prstClr>
                </a:solidFill>
                <a:latin typeface="Calibri" panose="020F0502020204030204"/>
              </a:rPr>
              <a:pPr>
                <a:spcAft>
                  <a:spcPts val="600"/>
                </a:spcAft>
                <a:defRPr/>
              </a:pPr>
              <a:t>23</a:t>
            </a:fld>
            <a:endParaRPr lang="en-US">
              <a:solidFill>
                <a:prstClr val="black">
                  <a:tint val="75000"/>
                </a:prstClr>
              </a:solidFill>
              <a:latin typeface="Calibri" panose="020F0502020204030204"/>
            </a:endParaRPr>
          </a:p>
        </p:txBody>
      </p:sp>
      <p:pic>
        <p:nvPicPr>
          <p:cNvPr id="6" name="Picture 5">
            <a:extLst>
              <a:ext uri="{FF2B5EF4-FFF2-40B4-BE49-F238E27FC236}">
                <a16:creationId xmlns:a16="http://schemas.microsoft.com/office/drawing/2014/main" id="{8034A877-C855-1A53-CDF2-FA9EBBE6EAC7}"/>
              </a:ext>
            </a:extLst>
          </p:cNvPr>
          <p:cNvPicPr>
            <a:picLocks noChangeAspect="1"/>
          </p:cNvPicPr>
          <p:nvPr/>
        </p:nvPicPr>
        <p:blipFill>
          <a:blip r:embed="rId2"/>
          <a:stretch>
            <a:fillRect/>
          </a:stretch>
        </p:blipFill>
        <p:spPr>
          <a:xfrm>
            <a:off x="307457" y="1490031"/>
            <a:ext cx="6255071" cy="4962140"/>
          </a:xfrm>
          <a:prstGeom prst="rect">
            <a:avLst/>
          </a:prstGeom>
        </p:spPr>
      </p:pic>
      <p:pic>
        <p:nvPicPr>
          <p:cNvPr id="8" name="image8.jpeg">
            <a:extLst>
              <a:ext uri="{FF2B5EF4-FFF2-40B4-BE49-F238E27FC236}">
                <a16:creationId xmlns:a16="http://schemas.microsoft.com/office/drawing/2014/main" id="{A7F5F6DA-C267-6E48-021A-537D0B1C9415}"/>
              </a:ext>
            </a:extLst>
          </p:cNvPr>
          <p:cNvPicPr>
            <a:picLocks noChangeAspect="1"/>
          </p:cNvPicPr>
          <p:nvPr/>
        </p:nvPicPr>
        <p:blipFill>
          <a:blip r:embed="rId3" cstate="print"/>
          <a:stretch>
            <a:fillRect/>
          </a:stretch>
        </p:blipFill>
        <p:spPr>
          <a:xfrm>
            <a:off x="6310874" y="1663255"/>
            <a:ext cx="5736283" cy="4962139"/>
          </a:xfrm>
          <a:prstGeom prst="rect">
            <a:avLst/>
          </a:prstGeom>
        </p:spPr>
      </p:pic>
    </p:spTree>
    <p:extLst>
      <p:ext uri="{BB962C8B-B14F-4D97-AF65-F5344CB8AC3E}">
        <p14:creationId xmlns:p14="http://schemas.microsoft.com/office/powerpoint/2010/main" val="353109773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82B0132-8071-A3B3-2402-335382F14971}"/>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FB3EAD15-8FAC-F397-D039-27D6ED9B65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B22C3DC-99E3-D9D5-96FE-C9611B69233F}"/>
              </a:ext>
            </a:extLst>
          </p:cNvPr>
          <p:cNvSpPr>
            <a:spLocks noGrp="1"/>
          </p:cNvSpPr>
          <p:nvPr>
            <p:ph type="title"/>
          </p:nvPr>
        </p:nvSpPr>
        <p:spPr>
          <a:xfrm>
            <a:off x="500412" y="145862"/>
            <a:ext cx="11039114" cy="857767"/>
          </a:xfrm>
        </p:spPr>
        <p:txBody>
          <a:bodyPr vert="horz" lIns="91440" tIns="45720" rIns="91440" bIns="45720" rtlCol="0" anchor="b">
            <a:normAutofit/>
          </a:bodyPr>
          <a:lstStyle/>
          <a:p>
            <a:r>
              <a:rPr lang="en-US" sz="4400" dirty="0">
                <a:latin typeface="Times New Roman"/>
                <a:cs typeface="Times New Roman"/>
              </a:rPr>
              <a:t>Result</a:t>
            </a:r>
          </a:p>
        </p:txBody>
      </p:sp>
      <p:sp>
        <p:nvSpPr>
          <p:cNvPr id="13" name="sketchy line">
            <a:extLst>
              <a:ext uri="{FF2B5EF4-FFF2-40B4-BE49-F238E27FC236}">
                <a16:creationId xmlns:a16="http://schemas.microsoft.com/office/drawing/2014/main" id="{77C14324-D728-6B82-5740-D4E2EE8856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9C1AC36E-80C4-7775-F679-5E90E1FA531D}"/>
              </a:ext>
            </a:extLst>
          </p:cNvPr>
          <p:cNvSpPr>
            <a:spLocks noGrp="1"/>
          </p:cNvSpPr>
          <p:nvPr>
            <p:ph type="body" idx="1"/>
          </p:nvPr>
        </p:nvSpPr>
        <p:spPr>
          <a:xfrm>
            <a:off x="418033" y="1003629"/>
            <a:ext cx="11561633" cy="5794400"/>
          </a:xfrm>
        </p:spPr>
        <p:txBody>
          <a:bodyPr vert="horz" lIns="91440" tIns="45720" rIns="91440" bIns="45720" rtlCol="0" anchor="t">
            <a:noAutofit/>
          </a:bodyPr>
          <a:lstStyle/>
          <a:p>
            <a:pPr algn="just">
              <a:lnSpc>
                <a:spcPct val="100000"/>
              </a:lnSpc>
            </a:pPr>
            <a:r>
              <a:rPr lang="en-US" sz="1800" b="1" dirty="0">
                <a:solidFill>
                  <a:schemeClr val="tx1"/>
                </a:solidFill>
                <a:latin typeface="Times New Roman"/>
                <a:cs typeface="Times New Roman"/>
              </a:rPr>
              <a:t>NOISE REMOVAL</a:t>
            </a:r>
          </a:p>
          <a:p>
            <a:pPr algn="just">
              <a:lnSpc>
                <a:spcPct val="100000"/>
              </a:lnSpc>
            </a:pPr>
            <a:endParaRPr lang="en-US" sz="1800" b="1" dirty="0">
              <a:solidFill>
                <a:schemeClr val="tx1"/>
              </a:solidFill>
              <a:latin typeface="Times New Roman"/>
              <a:cs typeface="Times New Roman"/>
            </a:endParaRPr>
          </a:p>
          <a:p>
            <a:pPr algn="just">
              <a:lnSpc>
                <a:spcPct val="100000"/>
              </a:lnSpc>
            </a:pPr>
            <a:endParaRPr lang="en-US" sz="1800" b="1" dirty="0">
              <a:solidFill>
                <a:schemeClr val="tx1"/>
              </a:solidFill>
              <a:latin typeface="Times New Roman"/>
              <a:cs typeface="Times New Roman"/>
            </a:endParaRPr>
          </a:p>
          <a:p>
            <a:pPr algn="just">
              <a:lnSpc>
                <a:spcPct val="100000"/>
              </a:lnSpc>
            </a:pPr>
            <a:endParaRPr lang="en-US" sz="1800" b="1" dirty="0">
              <a:solidFill>
                <a:schemeClr val="tx1"/>
              </a:solidFill>
              <a:latin typeface="Times New Roman"/>
              <a:cs typeface="Times New Roman"/>
            </a:endParaRPr>
          </a:p>
          <a:p>
            <a:pPr algn="just">
              <a:lnSpc>
                <a:spcPct val="100000"/>
              </a:lnSpc>
            </a:pPr>
            <a:endParaRPr lang="en-US" sz="1800" b="1" dirty="0">
              <a:solidFill>
                <a:schemeClr val="tx1"/>
              </a:solidFill>
              <a:latin typeface="Times New Roman"/>
              <a:cs typeface="Times New Roman"/>
            </a:endParaRPr>
          </a:p>
          <a:p>
            <a:pPr algn="just">
              <a:lnSpc>
                <a:spcPct val="100000"/>
              </a:lnSpc>
            </a:pPr>
            <a:endParaRPr lang="en-US" sz="1800" b="1" dirty="0">
              <a:solidFill>
                <a:schemeClr val="tx1"/>
              </a:solidFill>
              <a:latin typeface="Times New Roman"/>
              <a:cs typeface="Times New Roman"/>
            </a:endParaRPr>
          </a:p>
          <a:p>
            <a:pPr algn="just">
              <a:lnSpc>
                <a:spcPct val="100000"/>
              </a:lnSpc>
            </a:pPr>
            <a:r>
              <a:rPr lang="en-US" sz="1800" b="1" dirty="0">
                <a:solidFill>
                  <a:schemeClr val="tx1"/>
                </a:solidFill>
                <a:latin typeface="Times New Roman"/>
                <a:cs typeface="Times New Roman"/>
              </a:rPr>
              <a:t>TOKENIZATION</a:t>
            </a:r>
          </a:p>
          <a:p>
            <a:pPr algn="just">
              <a:lnSpc>
                <a:spcPct val="100000"/>
              </a:lnSpc>
            </a:pPr>
            <a:endParaRPr lang="en-US" sz="1800" b="1" dirty="0">
              <a:solidFill>
                <a:schemeClr val="tx1"/>
              </a:solidFill>
              <a:latin typeface="Times New Roman"/>
              <a:cs typeface="Times New Roman"/>
            </a:endParaRPr>
          </a:p>
          <a:p>
            <a:pPr algn="just">
              <a:lnSpc>
                <a:spcPct val="100000"/>
              </a:lnSpc>
            </a:pPr>
            <a:endParaRPr lang="en-US" sz="1800" b="1" dirty="0">
              <a:solidFill>
                <a:schemeClr val="tx1"/>
              </a:solidFill>
              <a:latin typeface="Times New Roman"/>
              <a:cs typeface="Times New Roman"/>
            </a:endParaRPr>
          </a:p>
        </p:txBody>
      </p:sp>
      <p:sp>
        <p:nvSpPr>
          <p:cNvPr id="5" name="Slide Number Placeholder 4">
            <a:extLst>
              <a:ext uri="{FF2B5EF4-FFF2-40B4-BE49-F238E27FC236}">
                <a16:creationId xmlns:a16="http://schemas.microsoft.com/office/drawing/2014/main" id="{A29CF472-4755-A07F-8D2D-A70C410BB20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294A09A9-5501-47C1-A89A-A340965A2BE2}" type="slidenum">
              <a:rPr lang="en-US" smtClean="0">
                <a:solidFill>
                  <a:prstClr val="black">
                    <a:tint val="75000"/>
                  </a:prstClr>
                </a:solidFill>
                <a:latin typeface="Calibri" panose="020F0502020204030204"/>
              </a:rPr>
              <a:pPr>
                <a:spcAft>
                  <a:spcPts val="600"/>
                </a:spcAft>
                <a:defRPr/>
              </a:pPr>
              <a:t>24</a:t>
            </a:fld>
            <a:endParaRPr lang="en-US">
              <a:solidFill>
                <a:prstClr val="black">
                  <a:tint val="75000"/>
                </a:prstClr>
              </a:solidFill>
              <a:latin typeface="Calibri" panose="020F0502020204030204"/>
            </a:endParaRPr>
          </a:p>
        </p:txBody>
      </p:sp>
      <p:pic>
        <p:nvPicPr>
          <p:cNvPr id="4" name="image10.jpeg">
            <a:extLst>
              <a:ext uri="{FF2B5EF4-FFF2-40B4-BE49-F238E27FC236}">
                <a16:creationId xmlns:a16="http://schemas.microsoft.com/office/drawing/2014/main" id="{D8FC23D2-4584-E95A-48EC-D9FDDC9CFE7C}"/>
              </a:ext>
            </a:extLst>
          </p:cNvPr>
          <p:cNvPicPr>
            <a:picLocks noChangeAspect="1"/>
          </p:cNvPicPr>
          <p:nvPr/>
        </p:nvPicPr>
        <p:blipFill>
          <a:blip r:embed="rId2" cstate="print"/>
          <a:stretch>
            <a:fillRect/>
          </a:stretch>
        </p:blipFill>
        <p:spPr>
          <a:xfrm>
            <a:off x="646707" y="1681544"/>
            <a:ext cx="10707093" cy="1813930"/>
          </a:xfrm>
          <a:prstGeom prst="rect">
            <a:avLst/>
          </a:prstGeom>
        </p:spPr>
      </p:pic>
      <p:pic>
        <p:nvPicPr>
          <p:cNvPr id="7" name="image11.jpeg">
            <a:extLst>
              <a:ext uri="{FF2B5EF4-FFF2-40B4-BE49-F238E27FC236}">
                <a16:creationId xmlns:a16="http://schemas.microsoft.com/office/drawing/2014/main" id="{9EB2E41D-A26C-70B0-88C1-96BFC41D752C}"/>
              </a:ext>
            </a:extLst>
          </p:cNvPr>
          <p:cNvPicPr>
            <a:picLocks noChangeAspect="1"/>
          </p:cNvPicPr>
          <p:nvPr/>
        </p:nvPicPr>
        <p:blipFill>
          <a:blip r:embed="rId3" cstate="print"/>
          <a:stretch>
            <a:fillRect/>
          </a:stretch>
        </p:blipFill>
        <p:spPr>
          <a:xfrm>
            <a:off x="646706" y="3864506"/>
            <a:ext cx="10613769" cy="2491844"/>
          </a:xfrm>
          <a:prstGeom prst="rect">
            <a:avLst/>
          </a:prstGeom>
        </p:spPr>
      </p:pic>
    </p:spTree>
    <p:extLst>
      <p:ext uri="{BB962C8B-B14F-4D97-AF65-F5344CB8AC3E}">
        <p14:creationId xmlns:p14="http://schemas.microsoft.com/office/powerpoint/2010/main" val="103061702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A83166C-B722-28E0-EF88-C00D1DEF6234}"/>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A1FD774F-8132-F39B-7B2E-6B5E69DF5F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650422D-D57A-2C84-CC2C-30AECB795C98}"/>
              </a:ext>
            </a:extLst>
          </p:cNvPr>
          <p:cNvSpPr>
            <a:spLocks noGrp="1"/>
          </p:cNvSpPr>
          <p:nvPr>
            <p:ph type="title"/>
          </p:nvPr>
        </p:nvSpPr>
        <p:spPr>
          <a:xfrm>
            <a:off x="500412" y="145862"/>
            <a:ext cx="11039114" cy="857767"/>
          </a:xfrm>
        </p:spPr>
        <p:txBody>
          <a:bodyPr vert="horz" lIns="91440" tIns="45720" rIns="91440" bIns="45720" rtlCol="0" anchor="b">
            <a:normAutofit/>
          </a:bodyPr>
          <a:lstStyle/>
          <a:p>
            <a:r>
              <a:rPr lang="en-US" sz="4400" dirty="0">
                <a:latin typeface="Times New Roman"/>
                <a:cs typeface="Times New Roman"/>
              </a:rPr>
              <a:t>Result</a:t>
            </a:r>
          </a:p>
        </p:txBody>
      </p:sp>
      <p:sp>
        <p:nvSpPr>
          <p:cNvPr id="13" name="sketchy line">
            <a:extLst>
              <a:ext uri="{FF2B5EF4-FFF2-40B4-BE49-F238E27FC236}">
                <a16:creationId xmlns:a16="http://schemas.microsoft.com/office/drawing/2014/main" id="{067BF3E2-C5F4-36F4-9693-A0919675D4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D2F3FA61-0DA1-00C2-F1A7-88D53E9DD49C}"/>
              </a:ext>
            </a:extLst>
          </p:cNvPr>
          <p:cNvSpPr>
            <a:spLocks noGrp="1"/>
          </p:cNvSpPr>
          <p:nvPr>
            <p:ph type="body" idx="1"/>
          </p:nvPr>
        </p:nvSpPr>
        <p:spPr>
          <a:xfrm>
            <a:off x="418033" y="1003629"/>
            <a:ext cx="11561633" cy="5794400"/>
          </a:xfrm>
        </p:spPr>
        <p:txBody>
          <a:bodyPr vert="horz" lIns="91440" tIns="45720" rIns="91440" bIns="45720" rtlCol="0" anchor="t">
            <a:noAutofit/>
          </a:bodyPr>
          <a:lstStyle/>
          <a:p>
            <a:pPr algn="just">
              <a:lnSpc>
                <a:spcPct val="100000"/>
              </a:lnSpc>
            </a:pPr>
            <a:r>
              <a:rPr lang="en-US" sz="1800" b="1" dirty="0">
                <a:solidFill>
                  <a:schemeClr val="tx1"/>
                </a:solidFill>
                <a:latin typeface="Times New Roman"/>
                <a:cs typeface="Times New Roman"/>
              </a:rPr>
              <a:t>LEMMATIZATION</a:t>
            </a:r>
          </a:p>
          <a:p>
            <a:pPr algn="just">
              <a:lnSpc>
                <a:spcPct val="100000"/>
              </a:lnSpc>
            </a:pPr>
            <a:endParaRPr lang="en-US" sz="1800" b="1" dirty="0">
              <a:solidFill>
                <a:schemeClr val="tx1"/>
              </a:solidFill>
              <a:latin typeface="Times New Roman"/>
              <a:cs typeface="Times New Roman"/>
            </a:endParaRPr>
          </a:p>
          <a:p>
            <a:pPr algn="just">
              <a:lnSpc>
                <a:spcPct val="100000"/>
              </a:lnSpc>
            </a:pPr>
            <a:endParaRPr lang="en-US" sz="1800" b="1" dirty="0">
              <a:solidFill>
                <a:schemeClr val="tx1"/>
              </a:solidFill>
              <a:latin typeface="Times New Roman"/>
              <a:cs typeface="Times New Roman"/>
            </a:endParaRPr>
          </a:p>
          <a:p>
            <a:pPr algn="just">
              <a:lnSpc>
                <a:spcPct val="100000"/>
              </a:lnSpc>
            </a:pPr>
            <a:endParaRPr lang="en-US" sz="1800" b="1" dirty="0">
              <a:solidFill>
                <a:schemeClr val="tx1"/>
              </a:solidFill>
              <a:latin typeface="Times New Roman"/>
              <a:cs typeface="Times New Roman"/>
            </a:endParaRPr>
          </a:p>
          <a:p>
            <a:pPr algn="just">
              <a:lnSpc>
                <a:spcPct val="100000"/>
              </a:lnSpc>
            </a:pPr>
            <a:endParaRPr lang="en-US" sz="1800" b="1" dirty="0">
              <a:solidFill>
                <a:schemeClr val="tx1"/>
              </a:solidFill>
              <a:latin typeface="Times New Roman"/>
              <a:cs typeface="Times New Roman"/>
            </a:endParaRPr>
          </a:p>
          <a:p>
            <a:pPr algn="just">
              <a:lnSpc>
                <a:spcPct val="100000"/>
              </a:lnSpc>
            </a:pPr>
            <a:endParaRPr lang="en-US" sz="1800" b="1" dirty="0">
              <a:solidFill>
                <a:schemeClr val="tx1"/>
              </a:solidFill>
              <a:latin typeface="Times New Roman"/>
              <a:cs typeface="Times New Roman"/>
            </a:endParaRPr>
          </a:p>
          <a:p>
            <a:pPr algn="just">
              <a:lnSpc>
                <a:spcPct val="100000"/>
              </a:lnSpc>
            </a:pPr>
            <a:endParaRPr lang="en-US" sz="1800" b="1" dirty="0">
              <a:solidFill>
                <a:schemeClr val="tx1"/>
              </a:solidFill>
              <a:latin typeface="Times New Roman"/>
              <a:cs typeface="Times New Roman"/>
            </a:endParaRPr>
          </a:p>
          <a:p>
            <a:pPr algn="just">
              <a:lnSpc>
                <a:spcPct val="100000"/>
              </a:lnSpc>
            </a:pPr>
            <a:r>
              <a:rPr lang="en-US" sz="1800" b="1" dirty="0">
                <a:solidFill>
                  <a:schemeClr val="tx1"/>
                </a:solidFill>
                <a:latin typeface="Times New Roman"/>
                <a:cs typeface="Times New Roman"/>
              </a:rPr>
              <a:t>STOP WORDS REMOVAL</a:t>
            </a:r>
          </a:p>
          <a:p>
            <a:pPr algn="just">
              <a:lnSpc>
                <a:spcPct val="100000"/>
              </a:lnSpc>
            </a:pPr>
            <a:endParaRPr lang="en-US" sz="1800" b="1" dirty="0">
              <a:solidFill>
                <a:schemeClr val="tx1"/>
              </a:solidFill>
              <a:latin typeface="Times New Roman"/>
              <a:cs typeface="Times New Roman"/>
            </a:endParaRPr>
          </a:p>
        </p:txBody>
      </p:sp>
      <p:sp>
        <p:nvSpPr>
          <p:cNvPr id="5" name="Slide Number Placeholder 4">
            <a:extLst>
              <a:ext uri="{FF2B5EF4-FFF2-40B4-BE49-F238E27FC236}">
                <a16:creationId xmlns:a16="http://schemas.microsoft.com/office/drawing/2014/main" id="{C4D91DAE-44F8-6A36-124C-E016534DF2FE}"/>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294A09A9-5501-47C1-A89A-A340965A2BE2}" type="slidenum">
              <a:rPr lang="en-US" smtClean="0">
                <a:solidFill>
                  <a:prstClr val="black">
                    <a:tint val="75000"/>
                  </a:prstClr>
                </a:solidFill>
                <a:latin typeface="Calibri" panose="020F0502020204030204"/>
              </a:rPr>
              <a:pPr>
                <a:spcAft>
                  <a:spcPts val="600"/>
                </a:spcAft>
                <a:defRPr/>
              </a:pPr>
              <a:t>25</a:t>
            </a:fld>
            <a:endParaRPr lang="en-US">
              <a:solidFill>
                <a:prstClr val="black">
                  <a:tint val="75000"/>
                </a:prstClr>
              </a:solidFill>
              <a:latin typeface="Calibri" panose="020F0502020204030204"/>
            </a:endParaRPr>
          </a:p>
        </p:txBody>
      </p:sp>
      <p:pic>
        <p:nvPicPr>
          <p:cNvPr id="4" name="image12.jpeg">
            <a:extLst>
              <a:ext uri="{FF2B5EF4-FFF2-40B4-BE49-F238E27FC236}">
                <a16:creationId xmlns:a16="http://schemas.microsoft.com/office/drawing/2014/main" id="{D4735C28-3F7E-5A60-EC04-C87926D07CE3}"/>
              </a:ext>
            </a:extLst>
          </p:cNvPr>
          <p:cNvPicPr>
            <a:picLocks noChangeAspect="1"/>
          </p:cNvPicPr>
          <p:nvPr/>
        </p:nvPicPr>
        <p:blipFill>
          <a:blip r:embed="rId2" cstate="print"/>
          <a:stretch>
            <a:fillRect/>
          </a:stretch>
        </p:blipFill>
        <p:spPr>
          <a:xfrm>
            <a:off x="646707" y="1496609"/>
            <a:ext cx="10972800" cy="2060510"/>
          </a:xfrm>
          <a:prstGeom prst="rect">
            <a:avLst/>
          </a:prstGeom>
        </p:spPr>
      </p:pic>
      <p:pic>
        <p:nvPicPr>
          <p:cNvPr id="7" name="image13.jpeg">
            <a:extLst>
              <a:ext uri="{FF2B5EF4-FFF2-40B4-BE49-F238E27FC236}">
                <a16:creationId xmlns:a16="http://schemas.microsoft.com/office/drawing/2014/main" id="{6AE8A768-60B0-6C0C-FA08-27A4078919DC}"/>
              </a:ext>
            </a:extLst>
          </p:cNvPr>
          <p:cNvPicPr>
            <a:picLocks noChangeAspect="1"/>
          </p:cNvPicPr>
          <p:nvPr/>
        </p:nvPicPr>
        <p:blipFill>
          <a:blip r:embed="rId3" cstate="print"/>
          <a:stretch>
            <a:fillRect/>
          </a:stretch>
        </p:blipFill>
        <p:spPr>
          <a:xfrm>
            <a:off x="824641" y="4235034"/>
            <a:ext cx="10748416" cy="2202920"/>
          </a:xfrm>
          <a:prstGeom prst="rect">
            <a:avLst/>
          </a:prstGeom>
        </p:spPr>
      </p:pic>
    </p:spTree>
    <p:extLst>
      <p:ext uri="{BB962C8B-B14F-4D97-AF65-F5344CB8AC3E}">
        <p14:creationId xmlns:p14="http://schemas.microsoft.com/office/powerpoint/2010/main" val="153125152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D2B783EE-0239-4717-BBEA-8C9EAC61C8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168CBA9-2B10-0425-B57F-4F0515975F4C}"/>
              </a:ext>
            </a:extLst>
          </p:cNvPr>
          <p:cNvSpPr>
            <a:spLocks noGrp="1"/>
          </p:cNvSpPr>
          <p:nvPr>
            <p:ph type="title"/>
          </p:nvPr>
        </p:nvSpPr>
        <p:spPr>
          <a:xfrm>
            <a:off x="838201" y="345810"/>
            <a:ext cx="5120561" cy="1325563"/>
          </a:xfrm>
        </p:spPr>
        <p:txBody>
          <a:bodyPr vert="horz" lIns="91440" tIns="45720" rIns="91440" bIns="45720" rtlCol="0" anchor="ctr">
            <a:normAutofit/>
          </a:bodyPr>
          <a:lstStyle/>
          <a:p>
            <a:r>
              <a:rPr lang="en-US" sz="4400" dirty="0">
                <a:latin typeface="Times New Roman"/>
                <a:ea typeface="+mj-lt"/>
                <a:cs typeface="+mj-lt"/>
              </a:rPr>
              <a:t>What is to be done next </a:t>
            </a:r>
            <a:endParaRPr lang="en-US" dirty="0">
              <a:latin typeface="Times New Roman"/>
              <a:cs typeface="Times New Roman"/>
            </a:endParaRPr>
          </a:p>
        </p:txBody>
      </p:sp>
      <p:sp>
        <p:nvSpPr>
          <p:cNvPr id="3" name="Text Placeholder 2">
            <a:extLst>
              <a:ext uri="{FF2B5EF4-FFF2-40B4-BE49-F238E27FC236}">
                <a16:creationId xmlns:a16="http://schemas.microsoft.com/office/drawing/2014/main" id="{E55D5F4F-2FA3-88EB-5438-98A82B7BD8C3}"/>
              </a:ext>
            </a:extLst>
          </p:cNvPr>
          <p:cNvSpPr>
            <a:spLocks noGrp="1"/>
          </p:cNvSpPr>
          <p:nvPr>
            <p:ph type="body" idx="1"/>
          </p:nvPr>
        </p:nvSpPr>
        <p:spPr>
          <a:xfrm>
            <a:off x="838201" y="1825625"/>
            <a:ext cx="5092194" cy="4351338"/>
          </a:xfrm>
        </p:spPr>
        <p:txBody>
          <a:bodyPr vert="horz" lIns="91440" tIns="45720" rIns="91440" bIns="45720" rtlCol="0" anchor="t">
            <a:normAutofit/>
          </a:bodyPr>
          <a:lstStyle/>
          <a:p>
            <a:pPr marL="342900" indent="-342900">
              <a:lnSpc>
                <a:spcPct val="90000"/>
              </a:lnSpc>
              <a:buFont typeface="Arial" panose="020B0604020202020204" pitchFamily="34" charset="0"/>
              <a:buChar char="•"/>
            </a:pPr>
            <a:r>
              <a:rPr lang="en-US" dirty="0">
                <a:solidFill>
                  <a:schemeClr val="tx1"/>
                </a:solidFill>
                <a:latin typeface="Times New Roman"/>
                <a:cs typeface="Times New Roman"/>
              </a:rPr>
              <a:t>100% Implementation.</a:t>
            </a:r>
          </a:p>
          <a:p>
            <a:pPr marL="342900" indent="-342900">
              <a:lnSpc>
                <a:spcPct val="90000"/>
              </a:lnSpc>
              <a:buFont typeface="Arial" panose="020B0604020202020204" pitchFamily="34" charset="0"/>
              <a:buChar char="•"/>
            </a:pPr>
            <a:r>
              <a:rPr lang="en-US" dirty="0">
                <a:solidFill>
                  <a:schemeClr val="tx1"/>
                </a:solidFill>
                <a:latin typeface="Times New Roman"/>
                <a:cs typeface="Times New Roman"/>
              </a:rPr>
              <a:t>Result and discussion in the Research Paper.</a:t>
            </a:r>
          </a:p>
          <a:p>
            <a:pPr marL="342900" indent="-342900">
              <a:lnSpc>
                <a:spcPct val="90000"/>
              </a:lnSpc>
              <a:buFont typeface="Arial" panose="020B0604020202020204" pitchFamily="34" charset="0"/>
              <a:buChar char="•"/>
            </a:pPr>
            <a:endParaRPr lang="en-US" dirty="0">
              <a:solidFill>
                <a:schemeClr val="tx1"/>
              </a:solidFill>
              <a:latin typeface="Times New Roman"/>
              <a:cs typeface="Times New Roman"/>
            </a:endParaRPr>
          </a:p>
        </p:txBody>
      </p:sp>
      <p:sp>
        <p:nvSpPr>
          <p:cNvPr id="17" name="Oval 16">
            <a:extLst>
              <a:ext uri="{FF2B5EF4-FFF2-40B4-BE49-F238E27FC236}">
                <a16:creationId xmlns:a16="http://schemas.microsoft.com/office/drawing/2014/main" id="{A7B99495-F43F-4D80-A44F-2CB4764EB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20569" y="1364732"/>
            <a:ext cx="947488" cy="92178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9" name="Picture 8" descr="A paper cut out of a head with a heart and a flower&#10;&#10;Description automatically generated">
            <a:extLst>
              <a:ext uri="{FF2B5EF4-FFF2-40B4-BE49-F238E27FC236}">
                <a16:creationId xmlns:a16="http://schemas.microsoft.com/office/drawing/2014/main" id="{BB8A2360-F32C-1FEB-D498-B9BFFC2922C5}"/>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l="27800" r="-1" b="-1"/>
          <a:stretch/>
        </p:blipFill>
        <p:spPr>
          <a:xfrm>
            <a:off x="7901259" y="2727729"/>
            <a:ext cx="4290741" cy="4130271"/>
          </a:xfrm>
          <a:custGeom>
            <a:avLst/>
            <a:gdLst/>
            <a:ahLst/>
            <a:cxnLst/>
            <a:rect l="l" t="t" r="r" b="b"/>
            <a:pathLst>
              <a:path w="4290741" h="4130271">
                <a:moveTo>
                  <a:pt x="2503809" y="0"/>
                </a:moveTo>
                <a:cubicBezTo>
                  <a:pt x="3157405" y="0"/>
                  <a:pt x="3752509" y="250434"/>
                  <a:pt x="4198398" y="660580"/>
                </a:cubicBezTo>
                <a:lnTo>
                  <a:pt x="4290741" y="751286"/>
                </a:lnTo>
                <a:lnTo>
                  <a:pt x="4290741" y="4130271"/>
                </a:lnTo>
                <a:lnTo>
                  <a:pt x="604508" y="4130271"/>
                </a:lnTo>
                <a:lnTo>
                  <a:pt x="461940" y="3953232"/>
                </a:lnTo>
                <a:cubicBezTo>
                  <a:pt x="171051" y="3544183"/>
                  <a:pt x="0" y="3043971"/>
                  <a:pt x="0" y="2503809"/>
                </a:cubicBezTo>
                <a:cubicBezTo>
                  <a:pt x="0" y="1120992"/>
                  <a:pt x="1120992" y="0"/>
                  <a:pt x="2503809" y="0"/>
                </a:cubicBezTo>
                <a:close/>
              </a:path>
            </a:pathLst>
          </a:custGeom>
        </p:spPr>
      </p:pic>
      <p:sp>
        <p:nvSpPr>
          <p:cNvPr id="19" name="Arc 18">
            <a:extLst>
              <a:ext uri="{FF2B5EF4-FFF2-40B4-BE49-F238E27FC236}">
                <a16:creationId xmlns:a16="http://schemas.microsoft.com/office/drawing/2014/main" id="{70BEB1E7-2F88-40BC-B73D-42E5B6F80B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4759070" flipV="1">
            <a:off x="6034138" y="-673140"/>
            <a:ext cx="4021193" cy="4021193"/>
          </a:xfrm>
          <a:prstGeom prst="arc">
            <a:avLst>
              <a:gd name="adj1" fmla="val 16200000"/>
              <a:gd name="adj2" fmla="val 20093138"/>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pic>
        <p:nvPicPr>
          <p:cNvPr id="6" name="Picture 5" descr="A blue and purple plastic&#10;&#10;Description automatically generated">
            <a:extLst>
              <a:ext uri="{FF2B5EF4-FFF2-40B4-BE49-F238E27FC236}">
                <a16:creationId xmlns:a16="http://schemas.microsoft.com/office/drawing/2014/main" id="{BDCD55DC-4996-BD76-94A2-A6AE0F6BDEB1}"/>
              </a:ext>
            </a:extLst>
          </p:cNvPr>
          <p:cNvPicPr>
            <a:picLocks noChangeAspect="1"/>
          </p:cNvPicPr>
          <p:nvPr/>
        </p:nvPicPr>
        <p:blipFill rotWithShape="1">
          <a:blip r:embed="rId4">
            <a:extLst>
              <a:ext uri="{837473B0-CC2E-450A-ABE3-18F120FF3D39}">
                <a1611:picAttrSrcUrl xmlns:a1611="http://schemas.microsoft.com/office/drawing/2016/11/main" r:id="rId5"/>
              </a:ext>
            </a:extLst>
          </a:blip>
          <a:srcRect l="15864" r="18320" b="-4"/>
          <a:stretch/>
        </p:blipFill>
        <p:spPr>
          <a:xfrm>
            <a:off x="6261607" y="1"/>
            <a:ext cx="3519312" cy="3007909"/>
          </a:xfrm>
          <a:custGeom>
            <a:avLst/>
            <a:gdLst/>
            <a:ahLst/>
            <a:cxnLst/>
            <a:rect l="l" t="t" r="r" b="b"/>
            <a:pathLst>
              <a:path w="3519312" h="3007909">
                <a:moveTo>
                  <a:pt x="519780" y="0"/>
                </a:moveTo>
                <a:lnTo>
                  <a:pt x="2999532" y="0"/>
                </a:lnTo>
                <a:lnTo>
                  <a:pt x="3003921" y="3989"/>
                </a:lnTo>
                <a:cubicBezTo>
                  <a:pt x="3322356" y="322424"/>
                  <a:pt x="3519312" y="762338"/>
                  <a:pt x="3519312" y="1248253"/>
                </a:cubicBezTo>
                <a:cubicBezTo>
                  <a:pt x="3519312" y="2220084"/>
                  <a:pt x="2731487" y="3007909"/>
                  <a:pt x="1759656" y="3007909"/>
                </a:cubicBezTo>
                <a:cubicBezTo>
                  <a:pt x="787826" y="3007909"/>
                  <a:pt x="0" y="2220084"/>
                  <a:pt x="0" y="1248253"/>
                </a:cubicBezTo>
                <a:cubicBezTo>
                  <a:pt x="0" y="762338"/>
                  <a:pt x="196957" y="322424"/>
                  <a:pt x="515392" y="3989"/>
                </a:cubicBezTo>
                <a:close/>
              </a:path>
            </a:pathLst>
          </a:custGeom>
        </p:spPr>
      </p:pic>
      <p:sp>
        <p:nvSpPr>
          <p:cNvPr id="5" name="Slide Number Placeholder 4">
            <a:extLst>
              <a:ext uri="{FF2B5EF4-FFF2-40B4-BE49-F238E27FC236}">
                <a16:creationId xmlns:a16="http://schemas.microsoft.com/office/drawing/2014/main" id="{EA5A37AE-D417-5EF0-8D5C-D20757E77969}"/>
              </a:ext>
            </a:extLst>
          </p:cNvPr>
          <p:cNvSpPr>
            <a:spLocks noGrp="1"/>
          </p:cNvSpPr>
          <p:nvPr>
            <p:ph type="sldNum" sz="quarter" idx="12"/>
          </p:nvPr>
        </p:nvSpPr>
        <p:spPr>
          <a:xfrm>
            <a:off x="8610600" y="6356349"/>
            <a:ext cx="2743200" cy="365125"/>
          </a:xfrm>
        </p:spPr>
        <p:txBody>
          <a:bodyPr vert="horz" lIns="91440" tIns="45720" rIns="91440" bIns="45720" rtlCol="0" anchor="ctr">
            <a:normAutofit/>
          </a:bodyPr>
          <a:lstStyle/>
          <a:p>
            <a:pPr>
              <a:spcAft>
                <a:spcPts val="600"/>
              </a:spcAft>
            </a:pPr>
            <a:fld id="{294A09A9-5501-47C1-A89A-A340965A2BE2}" type="slidenum">
              <a:rPr lang="en-US">
                <a:solidFill>
                  <a:srgbClr val="FFFFFF"/>
                </a:solidFill>
              </a:rPr>
              <a:pPr>
                <a:spcAft>
                  <a:spcPts val="600"/>
                </a:spcAft>
              </a:pPr>
              <a:t>26</a:t>
            </a:fld>
            <a:endParaRPr lang="en-US">
              <a:solidFill>
                <a:srgbClr val="FFFFFF"/>
              </a:solidFill>
            </a:endParaRPr>
          </a:p>
        </p:txBody>
      </p:sp>
      <p:sp>
        <p:nvSpPr>
          <p:cNvPr id="7" name="TextBox 6">
            <a:extLst>
              <a:ext uri="{FF2B5EF4-FFF2-40B4-BE49-F238E27FC236}">
                <a16:creationId xmlns:a16="http://schemas.microsoft.com/office/drawing/2014/main" id="{2A3DA126-C54A-A1B6-1DB4-2BC6D577F8BA}"/>
              </a:ext>
            </a:extLst>
          </p:cNvPr>
          <p:cNvSpPr txBox="1"/>
          <p:nvPr/>
        </p:nvSpPr>
        <p:spPr>
          <a:xfrm>
            <a:off x="9731070" y="6870700"/>
            <a:ext cx="2460930"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5">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6">
                  <a:extLst>
                    <a:ext uri="{A12FA001-AC4F-418D-AE19-62706E023703}">
                      <ahyp:hlinkClr xmlns:ahyp="http://schemas.microsoft.com/office/drawing/2018/hyperlinkcolor" val="tx"/>
                    </a:ext>
                  </a:extLst>
                </a:hlinkClick>
              </a:rPr>
              <a:t>CC BY-SA</a:t>
            </a:r>
            <a:r>
              <a:rPr lang="en-US" sz="700">
                <a:solidFill>
                  <a:srgbClr val="FFFFFF"/>
                </a:solidFill>
              </a:rPr>
              <a:t>.</a:t>
            </a:r>
          </a:p>
        </p:txBody>
      </p:sp>
      <p:sp>
        <p:nvSpPr>
          <p:cNvPr id="10" name="TextBox 9">
            <a:extLst>
              <a:ext uri="{FF2B5EF4-FFF2-40B4-BE49-F238E27FC236}">
                <a16:creationId xmlns:a16="http://schemas.microsoft.com/office/drawing/2014/main" id="{88B45A73-283C-DD8C-F5FA-1EB44D62713C}"/>
              </a:ext>
            </a:extLst>
          </p:cNvPr>
          <p:cNvSpPr txBox="1"/>
          <p:nvPr/>
        </p:nvSpPr>
        <p:spPr>
          <a:xfrm>
            <a:off x="7084316" y="6870700"/>
            <a:ext cx="2634054"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7">
                  <a:extLst>
                    <a:ext uri="{A12FA001-AC4F-418D-AE19-62706E023703}">
                      <ahyp:hlinkClr xmlns:ahyp="http://schemas.microsoft.com/office/drawing/2018/hyperlinkcolor" val="tx"/>
                    </a:ext>
                  </a:extLst>
                </a:hlinkClick>
              </a:rPr>
              <a:t>CC BY-NC-ND</a:t>
            </a:r>
            <a:r>
              <a:rPr lang="en-US" sz="700">
                <a:solidFill>
                  <a:srgbClr val="FFFFFF"/>
                </a:solidFill>
              </a:rPr>
              <a:t>.</a:t>
            </a:r>
          </a:p>
        </p:txBody>
      </p:sp>
    </p:spTree>
    <p:extLst>
      <p:ext uri="{BB962C8B-B14F-4D97-AF65-F5344CB8AC3E}">
        <p14:creationId xmlns:p14="http://schemas.microsoft.com/office/powerpoint/2010/main" val="266918544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7FF47CB7-972F-479F-A36D-9E72D26EC8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0D153B68-5844-490D-8E67-F616D6D72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1766176" cy="2061837"/>
          </a:xfrm>
          <a:custGeom>
            <a:avLst/>
            <a:gdLst>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13657 w 10768629"/>
              <a:gd name="connsiteY144" fmla="*/ 1730706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84330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Lst>
            <a:rect l="l" t="t" r="r" b="b"/>
            <a:pathLst>
              <a:path w="10768629" h="1978172">
                <a:moveTo>
                  <a:pt x="0" y="0"/>
                </a:moveTo>
                <a:lnTo>
                  <a:pt x="10768629" y="0"/>
                </a:lnTo>
                <a:lnTo>
                  <a:pt x="10733254" y="31439"/>
                </a:lnTo>
                <a:lnTo>
                  <a:pt x="10727085" y="37910"/>
                </a:lnTo>
                <a:cubicBezTo>
                  <a:pt x="10712973" y="56080"/>
                  <a:pt x="10699457" y="78430"/>
                  <a:pt x="10675953" y="68623"/>
                </a:cubicBezTo>
                <a:cubicBezTo>
                  <a:pt x="10685972" y="89202"/>
                  <a:pt x="10641629" y="69781"/>
                  <a:pt x="10637091" y="90361"/>
                </a:cubicBezTo>
                <a:cubicBezTo>
                  <a:pt x="10635214" y="107005"/>
                  <a:pt x="10621323" y="104993"/>
                  <a:pt x="10610971" y="110764"/>
                </a:cubicBezTo>
                <a:cubicBezTo>
                  <a:pt x="10603980" y="127568"/>
                  <a:pt x="10551417" y="141180"/>
                  <a:pt x="10532872" y="138028"/>
                </a:cubicBezTo>
                <a:cubicBezTo>
                  <a:pt x="10480300" y="119072"/>
                  <a:pt x="10440532" y="186296"/>
                  <a:pt x="10398558" y="172911"/>
                </a:cubicBezTo>
                <a:cubicBezTo>
                  <a:pt x="10387708" y="174114"/>
                  <a:pt x="10378792" y="177646"/>
                  <a:pt x="10371128" y="182609"/>
                </a:cubicBezTo>
                <a:lnTo>
                  <a:pt x="10352178" y="199976"/>
                </a:lnTo>
                <a:lnTo>
                  <a:pt x="10351815" y="211879"/>
                </a:lnTo>
                <a:lnTo>
                  <a:pt x="10337471" y="218661"/>
                </a:lnTo>
                <a:lnTo>
                  <a:pt x="10334625" y="222351"/>
                </a:lnTo>
                <a:cubicBezTo>
                  <a:pt x="10321108" y="225227"/>
                  <a:pt x="10278615" y="228401"/>
                  <a:pt x="10256365" y="235917"/>
                </a:cubicBezTo>
                <a:cubicBezTo>
                  <a:pt x="10218136" y="258033"/>
                  <a:pt x="10224552" y="209685"/>
                  <a:pt x="10201127" y="267448"/>
                </a:cubicBezTo>
                <a:cubicBezTo>
                  <a:pt x="10121320" y="273476"/>
                  <a:pt x="10040763" y="345580"/>
                  <a:pt x="9961218" y="326720"/>
                </a:cubicBezTo>
                <a:cubicBezTo>
                  <a:pt x="9980173" y="341621"/>
                  <a:pt x="9883038" y="318484"/>
                  <a:pt x="9859715" y="355698"/>
                </a:cubicBezTo>
                <a:cubicBezTo>
                  <a:pt x="9812822" y="367758"/>
                  <a:pt x="9752089" y="383830"/>
                  <a:pt x="9679867" y="399081"/>
                </a:cubicBezTo>
                <a:cubicBezTo>
                  <a:pt x="9618357" y="415668"/>
                  <a:pt x="9525492" y="446315"/>
                  <a:pt x="9490654" y="455225"/>
                </a:cubicBezTo>
                <a:lnTo>
                  <a:pt x="9470837" y="452539"/>
                </a:lnTo>
                <a:lnTo>
                  <a:pt x="9469082" y="454891"/>
                </a:lnTo>
                <a:cubicBezTo>
                  <a:pt x="9460057" y="461184"/>
                  <a:pt x="9453495" y="461729"/>
                  <a:pt x="9448038" y="459733"/>
                </a:cubicBezTo>
                <a:lnTo>
                  <a:pt x="9396821" y="455795"/>
                </a:lnTo>
                <a:lnTo>
                  <a:pt x="9392197" y="459796"/>
                </a:lnTo>
                <a:lnTo>
                  <a:pt x="9347994" y="464462"/>
                </a:lnTo>
                <a:cubicBezTo>
                  <a:pt x="9347959" y="465155"/>
                  <a:pt x="9347925" y="465846"/>
                  <a:pt x="9347889" y="466539"/>
                </a:cubicBezTo>
                <a:cubicBezTo>
                  <a:pt x="9346648" y="471307"/>
                  <a:pt x="9343831" y="475025"/>
                  <a:pt x="9337639" y="476654"/>
                </a:cubicBezTo>
                <a:cubicBezTo>
                  <a:pt x="9354547" y="503661"/>
                  <a:pt x="9307720" y="510631"/>
                  <a:pt x="9287964" y="513052"/>
                </a:cubicBezTo>
                <a:cubicBezTo>
                  <a:pt x="9269905" y="526173"/>
                  <a:pt x="9245386" y="544358"/>
                  <a:pt x="9229283" y="555377"/>
                </a:cubicBezTo>
                <a:lnTo>
                  <a:pt x="9220274" y="557502"/>
                </a:lnTo>
                <a:cubicBezTo>
                  <a:pt x="9220250" y="557668"/>
                  <a:pt x="9220226" y="557835"/>
                  <a:pt x="9220202" y="558001"/>
                </a:cubicBezTo>
                <a:cubicBezTo>
                  <a:pt x="9218468" y="559434"/>
                  <a:pt x="9215591" y="560497"/>
                  <a:pt x="9210908" y="561147"/>
                </a:cubicBezTo>
                <a:lnTo>
                  <a:pt x="9186374" y="565502"/>
                </a:lnTo>
                <a:lnTo>
                  <a:pt x="9181058" y="569943"/>
                </a:lnTo>
                <a:lnTo>
                  <a:pt x="9167549" y="584727"/>
                </a:lnTo>
                <a:lnTo>
                  <a:pt x="9149110" y="598906"/>
                </a:lnTo>
                <a:cubicBezTo>
                  <a:pt x="9133575" y="594395"/>
                  <a:pt x="9087390" y="636567"/>
                  <a:pt x="9078556" y="644039"/>
                </a:cubicBezTo>
                <a:lnTo>
                  <a:pt x="8996399" y="690055"/>
                </a:lnTo>
                <a:cubicBezTo>
                  <a:pt x="8913147" y="777045"/>
                  <a:pt x="8867993" y="772591"/>
                  <a:pt x="8803791" y="813860"/>
                </a:cubicBezTo>
                <a:cubicBezTo>
                  <a:pt x="8745270" y="819906"/>
                  <a:pt x="8690049" y="823612"/>
                  <a:pt x="8636202" y="848463"/>
                </a:cubicBezTo>
                <a:cubicBezTo>
                  <a:pt x="8594799" y="860014"/>
                  <a:pt x="8568613" y="864779"/>
                  <a:pt x="8555372" y="883171"/>
                </a:cubicBezTo>
                <a:lnTo>
                  <a:pt x="8507229" y="901665"/>
                </a:lnTo>
                <a:lnTo>
                  <a:pt x="8428473" y="927985"/>
                </a:lnTo>
                <a:cubicBezTo>
                  <a:pt x="8428287" y="929817"/>
                  <a:pt x="8428100" y="931648"/>
                  <a:pt x="8427914" y="933480"/>
                </a:cubicBezTo>
                <a:lnTo>
                  <a:pt x="8420327" y="941984"/>
                </a:lnTo>
                <a:lnTo>
                  <a:pt x="8394729" y="948347"/>
                </a:lnTo>
                <a:lnTo>
                  <a:pt x="8380548" y="987916"/>
                </a:lnTo>
                <a:lnTo>
                  <a:pt x="8375330" y="965444"/>
                </a:lnTo>
                <a:cubicBezTo>
                  <a:pt x="8372375" y="964202"/>
                  <a:pt x="8344433" y="977378"/>
                  <a:pt x="8340796" y="980522"/>
                </a:cubicBezTo>
                <a:cubicBezTo>
                  <a:pt x="8328292" y="982128"/>
                  <a:pt x="8319237" y="991089"/>
                  <a:pt x="8304438" y="996739"/>
                </a:cubicBezTo>
                <a:cubicBezTo>
                  <a:pt x="8297193" y="1005683"/>
                  <a:pt x="8289328" y="1014568"/>
                  <a:pt x="8280929" y="1023089"/>
                </a:cubicBezTo>
                <a:lnTo>
                  <a:pt x="8275760" y="1027772"/>
                </a:lnTo>
                <a:lnTo>
                  <a:pt x="8275478" y="1027605"/>
                </a:lnTo>
                <a:cubicBezTo>
                  <a:pt x="8273970" y="1028076"/>
                  <a:pt x="8251461" y="1029408"/>
                  <a:pt x="8249003" y="1032033"/>
                </a:cubicBezTo>
                <a:lnTo>
                  <a:pt x="8203836" y="1037347"/>
                </a:lnTo>
                <a:cubicBezTo>
                  <a:pt x="8172789" y="1049890"/>
                  <a:pt x="8148166" y="1034625"/>
                  <a:pt x="8122936" y="1063113"/>
                </a:cubicBezTo>
                <a:cubicBezTo>
                  <a:pt x="8093850" y="1074757"/>
                  <a:pt x="8066781" y="1075350"/>
                  <a:pt x="8043658" y="1092746"/>
                </a:cubicBezTo>
                <a:cubicBezTo>
                  <a:pt x="8032157" y="1089174"/>
                  <a:pt x="8022145" y="1089998"/>
                  <a:pt x="8015351" y="1105478"/>
                </a:cubicBezTo>
                <a:cubicBezTo>
                  <a:pt x="7987544" y="1113006"/>
                  <a:pt x="7977708" y="1099152"/>
                  <a:pt x="7963145" y="1119346"/>
                </a:cubicBezTo>
                <a:cubicBezTo>
                  <a:pt x="7942622" y="1098880"/>
                  <a:pt x="7943760" y="1109516"/>
                  <a:pt x="7938145" y="1120225"/>
                </a:cubicBezTo>
                <a:lnTo>
                  <a:pt x="7937238" y="1121204"/>
                </a:lnTo>
                <a:lnTo>
                  <a:pt x="7934398" y="1118240"/>
                </a:lnTo>
                <a:lnTo>
                  <a:pt x="7918248" y="1124371"/>
                </a:lnTo>
                <a:lnTo>
                  <a:pt x="7914119" y="1127653"/>
                </a:lnTo>
                <a:cubicBezTo>
                  <a:pt x="7911201" y="1129547"/>
                  <a:pt x="7909169" y="1130331"/>
                  <a:pt x="7907658" y="1130350"/>
                </a:cubicBezTo>
                <a:lnTo>
                  <a:pt x="7907434" y="1130103"/>
                </a:lnTo>
                <a:lnTo>
                  <a:pt x="7901508" y="1133245"/>
                </a:lnTo>
                <a:cubicBezTo>
                  <a:pt x="7891644" y="1139271"/>
                  <a:pt x="7882185" y="1145815"/>
                  <a:pt x="7873287" y="1152609"/>
                </a:cubicBezTo>
                <a:cubicBezTo>
                  <a:pt x="7864672" y="1141906"/>
                  <a:pt x="7845199" y="1159242"/>
                  <a:pt x="7834833" y="1153868"/>
                </a:cubicBezTo>
                <a:lnTo>
                  <a:pt x="7828661" y="1139994"/>
                </a:lnTo>
                <a:lnTo>
                  <a:pt x="7823966" y="1143178"/>
                </a:lnTo>
                <a:lnTo>
                  <a:pt x="7815078" y="1151776"/>
                </a:lnTo>
                <a:cubicBezTo>
                  <a:pt x="7813692" y="1152943"/>
                  <a:pt x="7812687" y="1153116"/>
                  <a:pt x="7812026" y="1151522"/>
                </a:cubicBezTo>
                <a:cubicBezTo>
                  <a:pt x="7806555" y="1153054"/>
                  <a:pt x="7788673" y="1159989"/>
                  <a:pt x="7782249" y="1160970"/>
                </a:cubicBezTo>
                <a:lnTo>
                  <a:pt x="7773476" y="1157414"/>
                </a:lnTo>
                <a:lnTo>
                  <a:pt x="7769600" y="1157365"/>
                </a:lnTo>
                <a:lnTo>
                  <a:pt x="7752631" y="1172815"/>
                </a:lnTo>
                <a:lnTo>
                  <a:pt x="7739392" y="1192062"/>
                </a:lnTo>
                <a:lnTo>
                  <a:pt x="7677677" y="1216394"/>
                </a:lnTo>
                <a:lnTo>
                  <a:pt x="7586920" y="1261888"/>
                </a:lnTo>
                <a:cubicBezTo>
                  <a:pt x="7556723" y="1298911"/>
                  <a:pt x="7489187" y="1284518"/>
                  <a:pt x="7486100" y="1292563"/>
                </a:cubicBezTo>
                <a:cubicBezTo>
                  <a:pt x="7454875" y="1308356"/>
                  <a:pt x="7453335" y="1326361"/>
                  <a:pt x="7411323" y="1340732"/>
                </a:cubicBezTo>
                <a:cubicBezTo>
                  <a:pt x="7372519" y="1390006"/>
                  <a:pt x="7288617" y="1403664"/>
                  <a:pt x="7240698" y="1438832"/>
                </a:cubicBezTo>
                <a:cubicBezTo>
                  <a:pt x="7206467" y="1417136"/>
                  <a:pt x="7227555" y="1441678"/>
                  <a:pt x="7197675" y="1447530"/>
                </a:cubicBezTo>
                <a:cubicBezTo>
                  <a:pt x="7211601" y="1474927"/>
                  <a:pt x="7159483" y="1444981"/>
                  <a:pt x="7164788" y="1480293"/>
                </a:cubicBezTo>
                <a:cubicBezTo>
                  <a:pt x="7159184" y="1480240"/>
                  <a:pt x="7153584" y="1479075"/>
                  <a:pt x="7147929" y="1477641"/>
                </a:cubicBezTo>
                <a:lnTo>
                  <a:pt x="7144965" y="1476908"/>
                </a:lnTo>
                <a:lnTo>
                  <a:pt x="7134299" y="1479969"/>
                </a:lnTo>
                <a:lnTo>
                  <a:pt x="7129809" y="1473339"/>
                </a:lnTo>
                <a:lnTo>
                  <a:pt x="7112688" y="1472575"/>
                </a:lnTo>
                <a:cubicBezTo>
                  <a:pt x="7106506" y="1473449"/>
                  <a:pt x="7100123" y="1475741"/>
                  <a:pt x="7093470" y="1480300"/>
                </a:cubicBezTo>
                <a:cubicBezTo>
                  <a:pt x="7079039" y="1501274"/>
                  <a:pt x="7048991" y="1495718"/>
                  <a:pt x="7025034" y="1506934"/>
                </a:cubicBezTo>
                <a:lnTo>
                  <a:pt x="7014783" y="1515868"/>
                </a:lnTo>
                <a:lnTo>
                  <a:pt x="6979706" y="1523511"/>
                </a:lnTo>
                <a:lnTo>
                  <a:pt x="6977890" y="1525793"/>
                </a:lnTo>
                <a:cubicBezTo>
                  <a:pt x="6971996" y="1527914"/>
                  <a:pt x="6959488" y="1529941"/>
                  <a:pt x="6944339" y="1536237"/>
                </a:cubicBezTo>
                <a:lnTo>
                  <a:pt x="6886996" y="1563569"/>
                </a:lnTo>
                <a:lnTo>
                  <a:pt x="6874510" y="1558469"/>
                </a:lnTo>
                <a:lnTo>
                  <a:pt x="6871943" y="1554651"/>
                </a:lnTo>
                <a:lnTo>
                  <a:pt x="6856174" y="1562024"/>
                </a:lnTo>
                <a:lnTo>
                  <a:pt x="6842321" y="1560554"/>
                </a:lnTo>
                <a:lnTo>
                  <a:pt x="6832713" y="1569357"/>
                </a:lnTo>
                <a:lnTo>
                  <a:pt x="6816351" y="1571495"/>
                </a:lnTo>
                <a:cubicBezTo>
                  <a:pt x="6810216" y="1571510"/>
                  <a:pt x="6803310" y="1571324"/>
                  <a:pt x="6795800" y="1572010"/>
                </a:cubicBezTo>
                <a:lnTo>
                  <a:pt x="6777546" y="1568661"/>
                </a:lnTo>
                <a:lnTo>
                  <a:pt x="6751528" y="1574143"/>
                </a:lnTo>
                <a:cubicBezTo>
                  <a:pt x="6731455" y="1578562"/>
                  <a:pt x="6712054" y="1582098"/>
                  <a:pt x="6691966" y="1582255"/>
                </a:cubicBezTo>
                <a:cubicBezTo>
                  <a:pt x="6677921" y="1590738"/>
                  <a:pt x="6663787" y="1595441"/>
                  <a:pt x="6646941" y="1588471"/>
                </a:cubicBezTo>
                <a:cubicBezTo>
                  <a:pt x="6605135" y="1597971"/>
                  <a:pt x="6598373" y="1612583"/>
                  <a:pt x="6568576" y="1606488"/>
                </a:cubicBezTo>
                <a:cubicBezTo>
                  <a:pt x="6562510" y="1614734"/>
                  <a:pt x="6558067" y="1619360"/>
                  <a:pt x="6554358" y="1621701"/>
                </a:cubicBezTo>
                <a:cubicBezTo>
                  <a:pt x="6543227" y="1628727"/>
                  <a:pt x="6538724" y="1615196"/>
                  <a:pt x="6516968" y="1617195"/>
                </a:cubicBezTo>
                <a:cubicBezTo>
                  <a:pt x="6493173" y="1617368"/>
                  <a:pt x="6528193" y="1598652"/>
                  <a:pt x="6506479" y="1602227"/>
                </a:cubicBezTo>
                <a:cubicBezTo>
                  <a:pt x="6486674" y="1613929"/>
                  <a:pt x="6478484" y="1593997"/>
                  <a:pt x="6458436" y="1607332"/>
                </a:cubicBezTo>
                <a:cubicBezTo>
                  <a:pt x="6471168" y="1620800"/>
                  <a:pt x="6410323" y="1615478"/>
                  <a:pt x="6414786" y="1628815"/>
                </a:cubicBezTo>
                <a:cubicBezTo>
                  <a:pt x="6385942" y="1615041"/>
                  <a:pt x="6386569" y="1640238"/>
                  <a:pt x="6357085" y="1640846"/>
                </a:cubicBezTo>
                <a:cubicBezTo>
                  <a:pt x="6341163" y="1636809"/>
                  <a:pt x="6331497" y="1637754"/>
                  <a:pt x="6322636" y="1648213"/>
                </a:cubicBezTo>
                <a:cubicBezTo>
                  <a:pt x="6248448" y="1627802"/>
                  <a:pt x="6286748" y="1654976"/>
                  <a:pt x="6226172" y="1654676"/>
                </a:cubicBezTo>
                <a:lnTo>
                  <a:pt x="6221217" y="1654506"/>
                </a:lnTo>
                <a:lnTo>
                  <a:pt x="6204956" y="1664280"/>
                </a:lnTo>
                <a:cubicBezTo>
                  <a:pt x="6204728" y="1665114"/>
                  <a:pt x="6204498" y="1665947"/>
                  <a:pt x="6204270" y="1666782"/>
                </a:cubicBezTo>
                <a:lnTo>
                  <a:pt x="6143810" y="1661963"/>
                </a:lnTo>
                <a:lnTo>
                  <a:pt x="6136560" y="1665728"/>
                </a:lnTo>
                <a:lnTo>
                  <a:pt x="6096155" y="1656951"/>
                </a:lnTo>
                <a:lnTo>
                  <a:pt x="6075812" y="1655422"/>
                </a:lnTo>
                <a:lnTo>
                  <a:pt x="6039495" y="1649680"/>
                </a:lnTo>
                <a:lnTo>
                  <a:pt x="6036523" y="1652121"/>
                </a:lnTo>
                <a:lnTo>
                  <a:pt x="6029328" y="1649904"/>
                </a:lnTo>
                <a:lnTo>
                  <a:pt x="6024075" y="1652779"/>
                </a:lnTo>
                <a:lnTo>
                  <a:pt x="6018085" y="1652030"/>
                </a:lnTo>
                <a:cubicBezTo>
                  <a:pt x="6006658" y="1653831"/>
                  <a:pt x="5968194" y="1662035"/>
                  <a:pt x="5955513" y="1663584"/>
                </a:cubicBezTo>
                <a:lnTo>
                  <a:pt x="5941996" y="1661326"/>
                </a:lnTo>
                <a:lnTo>
                  <a:pt x="5931789" y="1669915"/>
                </a:lnTo>
                <a:lnTo>
                  <a:pt x="5888686" y="1672175"/>
                </a:lnTo>
                <a:lnTo>
                  <a:pt x="5873794" y="1665454"/>
                </a:lnTo>
                <a:lnTo>
                  <a:pt x="5860022" y="1660635"/>
                </a:lnTo>
                <a:lnTo>
                  <a:pt x="5858237" y="1660649"/>
                </a:lnTo>
                <a:lnTo>
                  <a:pt x="5840319" y="1660798"/>
                </a:lnTo>
                <a:lnTo>
                  <a:pt x="5806984" y="1661075"/>
                </a:lnTo>
                <a:cubicBezTo>
                  <a:pt x="5785708" y="1661533"/>
                  <a:pt x="5764126" y="1662974"/>
                  <a:pt x="5742351" y="1667489"/>
                </a:cubicBezTo>
                <a:cubicBezTo>
                  <a:pt x="5659069" y="1645168"/>
                  <a:pt x="5615134" y="1706361"/>
                  <a:pt x="5521171" y="1671626"/>
                </a:cubicBezTo>
                <a:cubicBezTo>
                  <a:pt x="5491803" y="1671296"/>
                  <a:pt x="5498089" y="1662666"/>
                  <a:pt x="5457384" y="1683952"/>
                </a:cubicBezTo>
                <a:cubicBezTo>
                  <a:pt x="5356959" y="1699287"/>
                  <a:pt x="5078905" y="1774579"/>
                  <a:pt x="4950070" y="1748401"/>
                </a:cubicBezTo>
                <a:cubicBezTo>
                  <a:pt x="4918276" y="1752255"/>
                  <a:pt x="4891043" y="1756936"/>
                  <a:pt x="4872172" y="1757222"/>
                </a:cubicBezTo>
                <a:lnTo>
                  <a:pt x="4809524" y="1761033"/>
                </a:lnTo>
                <a:cubicBezTo>
                  <a:pt x="4791324" y="1772975"/>
                  <a:pt x="4777258" y="1754591"/>
                  <a:pt x="4759058" y="1766533"/>
                </a:cubicBezTo>
                <a:cubicBezTo>
                  <a:pt x="4747481" y="1770744"/>
                  <a:pt x="4734604" y="1772921"/>
                  <a:pt x="4719749" y="1771811"/>
                </a:cubicBezTo>
                <a:cubicBezTo>
                  <a:pt x="4671168" y="1780243"/>
                  <a:pt x="4634134" y="1775931"/>
                  <a:pt x="4568686" y="1786141"/>
                </a:cubicBezTo>
                <a:cubicBezTo>
                  <a:pt x="4544667" y="1777910"/>
                  <a:pt x="4432547" y="1778168"/>
                  <a:pt x="4418751" y="1796932"/>
                </a:cubicBezTo>
                <a:cubicBezTo>
                  <a:pt x="4403360" y="1801488"/>
                  <a:pt x="4385278" y="1795746"/>
                  <a:pt x="4378377" y="1815528"/>
                </a:cubicBezTo>
                <a:cubicBezTo>
                  <a:pt x="4366870" y="1839461"/>
                  <a:pt x="4337372" y="1814003"/>
                  <a:pt x="4320575" y="1832722"/>
                </a:cubicBezTo>
                <a:cubicBezTo>
                  <a:pt x="4277898" y="1857053"/>
                  <a:pt x="4243945" y="1846759"/>
                  <a:pt x="4211935" y="1860177"/>
                </a:cubicBezTo>
                <a:cubicBezTo>
                  <a:pt x="4181519" y="1859584"/>
                  <a:pt x="4171342" y="1859762"/>
                  <a:pt x="4101228" y="1868717"/>
                </a:cubicBezTo>
                <a:cubicBezTo>
                  <a:pt x="4080159" y="1876188"/>
                  <a:pt x="4039427" y="1877381"/>
                  <a:pt x="3973223" y="1881015"/>
                </a:cubicBezTo>
                <a:cubicBezTo>
                  <a:pt x="3971330" y="1884974"/>
                  <a:pt x="3952843" y="1879225"/>
                  <a:pt x="3900992" y="1880603"/>
                </a:cubicBezTo>
                <a:cubicBezTo>
                  <a:pt x="3849141" y="1881981"/>
                  <a:pt x="3740060" y="1895686"/>
                  <a:pt x="3662119" y="1889285"/>
                </a:cubicBezTo>
                <a:cubicBezTo>
                  <a:pt x="3565155" y="1881322"/>
                  <a:pt x="3613412" y="1915150"/>
                  <a:pt x="3496919" y="1873180"/>
                </a:cubicBezTo>
                <a:cubicBezTo>
                  <a:pt x="3488062" y="1895719"/>
                  <a:pt x="3474293" y="1876288"/>
                  <a:pt x="3449433" y="1889681"/>
                </a:cubicBezTo>
                <a:cubicBezTo>
                  <a:pt x="3406553" y="1891629"/>
                  <a:pt x="3413217" y="1897797"/>
                  <a:pt x="3369766" y="1916653"/>
                </a:cubicBezTo>
                <a:cubicBezTo>
                  <a:pt x="3338805" y="1929531"/>
                  <a:pt x="3289487" y="1928617"/>
                  <a:pt x="3269672" y="1938036"/>
                </a:cubicBezTo>
                <a:lnTo>
                  <a:pt x="3224897" y="1943733"/>
                </a:lnTo>
                <a:cubicBezTo>
                  <a:pt x="3188693" y="1949271"/>
                  <a:pt x="3178540" y="1909145"/>
                  <a:pt x="3161463" y="1946591"/>
                </a:cubicBezTo>
                <a:lnTo>
                  <a:pt x="3112044" y="1935614"/>
                </a:lnTo>
                <a:lnTo>
                  <a:pt x="3069716" y="1930463"/>
                </a:lnTo>
                <a:cubicBezTo>
                  <a:pt x="3049937" y="1924285"/>
                  <a:pt x="3047816" y="1925644"/>
                  <a:pt x="3005773" y="1915878"/>
                </a:cubicBezTo>
                <a:cubicBezTo>
                  <a:pt x="2978838" y="1921092"/>
                  <a:pt x="2967972" y="1927319"/>
                  <a:pt x="2897201" y="1926772"/>
                </a:cubicBezTo>
                <a:lnTo>
                  <a:pt x="2783891" y="1931749"/>
                </a:lnTo>
                <a:cubicBezTo>
                  <a:pt x="2753098" y="1932794"/>
                  <a:pt x="2731621" y="1915151"/>
                  <a:pt x="2712447" y="1933044"/>
                </a:cubicBezTo>
                <a:cubicBezTo>
                  <a:pt x="2621923" y="1990472"/>
                  <a:pt x="2637976" y="1949546"/>
                  <a:pt x="2560151" y="1963609"/>
                </a:cubicBezTo>
                <a:cubicBezTo>
                  <a:pt x="2472084" y="1973456"/>
                  <a:pt x="2423631" y="1962133"/>
                  <a:pt x="2367221" y="1971884"/>
                </a:cubicBezTo>
                <a:cubicBezTo>
                  <a:pt x="2355331" y="1950582"/>
                  <a:pt x="2295649" y="1950006"/>
                  <a:pt x="2272130" y="1961162"/>
                </a:cubicBezTo>
                <a:cubicBezTo>
                  <a:pt x="2229336" y="1964326"/>
                  <a:pt x="2232627" y="1943953"/>
                  <a:pt x="2189404" y="1978172"/>
                </a:cubicBezTo>
                <a:cubicBezTo>
                  <a:pt x="2153824" y="1968017"/>
                  <a:pt x="2114605" y="1969166"/>
                  <a:pt x="2077704" y="1965002"/>
                </a:cubicBezTo>
                <a:cubicBezTo>
                  <a:pt x="2053064" y="1962036"/>
                  <a:pt x="2051584" y="1971011"/>
                  <a:pt x="2033299" y="1969042"/>
                </a:cubicBezTo>
                <a:cubicBezTo>
                  <a:pt x="2015014" y="1967073"/>
                  <a:pt x="1998956" y="1958903"/>
                  <a:pt x="1967996" y="1953187"/>
                </a:cubicBezTo>
                <a:cubicBezTo>
                  <a:pt x="1924117" y="1970917"/>
                  <a:pt x="1915668" y="1940297"/>
                  <a:pt x="1855805" y="1926082"/>
                </a:cubicBezTo>
                <a:cubicBezTo>
                  <a:pt x="1830663" y="1943732"/>
                  <a:pt x="1810564" y="1935694"/>
                  <a:pt x="1790957" y="1919460"/>
                </a:cubicBezTo>
                <a:cubicBezTo>
                  <a:pt x="1732588" y="1924884"/>
                  <a:pt x="1679506" y="1900619"/>
                  <a:pt x="1613978" y="1891581"/>
                </a:cubicBezTo>
                <a:cubicBezTo>
                  <a:pt x="1542961" y="1912227"/>
                  <a:pt x="1506863" y="1865666"/>
                  <a:pt x="1436831" y="1856201"/>
                </a:cubicBezTo>
                <a:cubicBezTo>
                  <a:pt x="1409149" y="1862955"/>
                  <a:pt x="1416370" y="1829853"/>
                  <a:pt x="1357365" y="1832140"/>
                </a:cubicBezTo>
                <a:cubicBezTo>
                  <a:pt x="1285880" y="1811785"/>
                  <a:pt x="1273193" y="1786872"/>
                  <a:pt x="1232341" y="1785942"/>
                </a:cubicBezTo>
                <a:cubicBezTo>
                  <a:pt x="1223903" y="1792798"/>
                  <a:pt x="1160576" y="1793911"/>
                  <a:pt x="1162595" y="1784330"/>
                </a:cubicBezTo>
                <a:cubicBezTo>
                  <a:pt x="1153167" y="1787110"/>
                  <a:pt x="1122206" y="1805077"/>
                  <a:pt x="1120257" y="1789615"/>
                </a:cubicBezTo>
                <a:cubicBezTo>
                  <a:pt x="1073149" y="1786750"/>
                  <a:pt x="1034361" y="1768718"/>
                  <a:pt x="991903" y="1786741"/>
                </a:cubicBezTo>
                <a:cubicBezTo>
                  <a:pt x="966383" y="1781126"/>
                  <a:pt x="949501" y="1800915"/>
                  <a:pt x="883960" y="1809389"/>
                </a:cubicBezTo>
                <a:cubicBezTo>
                  <a:pt x="836064" y="1808194"/>
                  <a:pt x="826980" y="1826610"/>
                  <a:pt x="766531" y="1805053"/>
                </a:cubicBezTo>
                <a:cubicBezTo>
                  <a:pt x="732778" y="1801141"/>
                  <a:pt x="694055" y="1787044"/>
                  <a:pt x="669779" y="1800537"/>
                </a:cubicBezTo>
                <a:cubicBezTo>
                  <a:pt x="645252" y="1794709"/>
                  <a:pt x="563495" y="1813232"/>
                  <a:pt x="523898" y="1811085"/>
                </a:cubicBezTo>
                <a:cubicBezTo>
                  <a:pt x="457555" y="1798530"/>
                  <a:pt x="395227" y="1824052"/>
                  <a:pt x="360251" y="1830735"/>
                </a:cubicBezTo>
                <a:cubicBezTo>
                  <a:pt x="313564" y="1825583"/>
                  <a:pt x="298281" y="1811622"/>
                  <a:pt x="255207" y="1818275"/>
                </a:cubicBezTo>
                <a:cubicBezTo>
                  <a:pt x="206572" y="1839769"/>
                  <a:pt x="160277" y="1836800"/>
                  <a:pt x="101803" y="1870647"/>
                </a:cubicBezTo>
                <a:cubicBezTo>
                  <a:pt x="85849" y="1910002"/>
                  <a:pt x="27997" y="1845258"/>
                  <a:pt x="25397" y="1888443"/>
                </a:cubicBezTo>
                <a:cubicBezTo>
                  <a:pt x="19096" y="1881154"/>
                  <a:pt x="11260" y="1878398"/>
                  <a:pt x="2370" y="1878311"/>
                </a:cubicBezTo>
                <a:lnTo>
                  <a:pt x="0" y="1878785"/>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43BE7F3-CC42-B05E-B701-D05F02BC3A69}"/>
              </a:ext>
            </a:extLst>
          </p:cNvPr>
          <p:cNvSpPr>
            <a:spLocks noGrp="1"/>
          </p:cNvSpPr>
          <p:nvPr>
            <p:ph type="title"/>
          </p:nvPr>
        </p:nvSpPr>
        <p:spPr>
          <a:xfrm>
            <a:off x="212360" y="126401"/>
            <a:ext cx="9392421" cy="1330841"/>
          </a:xfrm>
        </p:spPr>
        <p:txBody>
          <a:bodyPr vert="horz" lIns="91440" tIns="45720" rIns="91440" bIns="45720" rtlCol="0" anchor="ctr">
            <a:normAutofit/>
          </a:bodyPr>
          <a:lstStyle/>
          <a:p>
            <a:r>
              <a:rPr lang="en-US" sz="4400" dirty="0">
                <a:latin typeface="Times New Roman"/>
                <a:ea typeface="+mj-lt"/>
                <a:cs typeface="+mj-lt"/>
              </a:rPr>
              <a:t>Guide Approval mail snapshot</a:t>
            </a:r>
            <a:endParaRPr lang="en-US" dirty="0">
              <a:latin typeface="Times New Roman"/>
              <a:cs typeface="Times New Roman"/>
            </a:endParaRPr>
          </a:p>
        </p:txBody>
      </p:sp>
      <p:sp>
        <p:nvSpPr>
          <p:cNvPr id="3" name="Text Placeholder 2">
            <a:extLst>
              <a:ext uri="{FF2B5EF4-FFF2-40B4-BE49-F238E27FC236}">
                <a16:creationId xmlns:a16="http://schemas.microsoft.com/office/drawing/2014/main" id="{5222C59F-6925-52F3-441B-5828F82DBC04}"/>
              </a:ext>
            </a:extLst>
          </p:cNvPr>
          <p:cNvSpPr>
            <a:spLocks noGrp="1"/>
          </p:cNvSpPr>
          <p:nvPr>
            <p:ph type="body" idx="1"/>
          </p:nvPr>
        </p:nvSpPr>
        <p:spPr>
          <a:xfrm>
            <a:off x="1137034" y="1982119"/>
            <a:ext cx="6688911" cy="4134016"/>
          </a:xfrm>
        </p:spPr>
        <p:txBody>
          <a:bodyPr vert="horz" lIns="91440" tIns="45720" rIns="91440" bIns="45720" rtlCol="0">
            <a:normAutofit/>
          </a:bodyPr>
          <a:lstStyle/>
          <a:p>
            <a:pPr indent="-228600">
              <a:lnSpc>
                <a:spcPct val="90000"/>
              </a:lnSpc>
              <a:buFont typeface="Arial" panose="020B0604020202020204" pitchFamily="34" charset="0"/>
              <a:buChar char="•"/>
            </a:pPr>
            <a:endParaRPr lang="en-US" sz="2000" dirty="0">
              <a:solidFill>
                <a:schemeClr val="tx1"/>
              </a:solidFill>
            </a:endParaRPr>
          </a:p>
        </p:txBody>
      </p:sp>
      <p:sp>
        <p:nvSpPr>
          <p:cNvPr id="15" name="Freeform: Shape 14">
            <a:extLst>
              <a:ext uri="{FF2B5EF4-FFF2-40B4-BE49-F238E27FC236}">
                <a16:creationId xmlns:a16="http://schemas.microsoft.com/office/drawing/2014/main" id="{9A0D773F-7A7D-4DBB-9DEA-86BB8B8F4B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5381624" y="6209414"/>
            <a:ext cx="6810375" cy="648586"/>
          </a:xfrm>
          <a:custGeom>
            <a:avLst/>
            <a:gdLst>
              <a:gd name="connsiteX0" fmla="*/ 0 w 10753706"/>
              <a:gd name="connsiteY0" fmla="*/ 0 h 1027260"/>
              <a:gd name="connsiteX1" fmla="*/ 10753706 w 10753706"/>
              <a:gd name="connsiteY1" fmla="*/ 0 h 1027260"/>
              <a:gd name="connsiteX2" fmla="*/ 10748809 w 10753706"/>
              <a:gd name="connsiteY2" fmla="*/ 2522 h 1027260"/>
              <a:gd name="connsiteX3" fmla="*/ 10725330 w 10753706"/>
              <a:gd name="connsiteY3" fmla="*/ 11977 h 1027260"/>
              <a:gd name="connsiteX4" fmla="*/ 10615423 w 10753706"/>
              <a:gd name="connsiteY4" fmla="*/ 52967 h 1027260"/>
              <a:gd name="connsiteX5" fmla="*/ 10533936 w 10753706"/>
              <a:gd name="connsiteY5" fmla="*/ 53095 h 1027260"/>
              <a:gd name="connsiteX6" fmla="*/ 10466876 w 10753706"/>
              <a:gd name="connsiteY6" fmla="*/ 45180 h 1027260"/>
              <a:gd name="connsiteX7" fmla="*/ 10355090 w 10753706"/>
              <a:gd name="connsiteY7" fmla="*/ 89741 h 1027260"/>
              <a:gd name="connsiteX8" fmla="*/ 10087145 w 10753706"/>
              <a:gd name="connsiteY8" fmla="*/ 66115 h 1027260"/>
              <a:gd name="connsiteX9" fmla="*/ 10015902 w 10753706"/>
              <a:gd name="connsiteY9" fmla="*/ 76178 h 1027260"/>
              <a:gd name="connsiteX10" fmla="*/ 9806005 w 10753706"/>
              <a:gd name="connsiteY10" fmla="*/ 102435 h 1027260"/>
              <a:gd name="connsiteX11" fmla="*/ 9602583 w 10753706"/>
              <a:gd name="connsiteY11" fmla="*/ 179170 h 1027260"/>
              <a:gd name="connsiteX12" fmla="*/ 9469719 w 10753706"/>
              <a:gd name="connsiteY12" fmla="*/ 174721 h 1027260"/>
              <a:gd name="connsiteX13" fmla="*/ 9408692 w 10753706"/>
              <a:gd name="connsiteY13" fmla="*/ 189513 h 1027260"/>
              <a:gd name="connsiteX14" fmla="*/ 9364151 w 10753706"/>
              <a:gd name="connsiteY14" fmla="*/ 194072 h 1027260"/>
              <a:gd name="connsiteX15" fmla="*/ 9337751 w 10753706"/>
              <a:gd name="connsiteY15" fmla="*/ 197579 h 1027260"/>
              <a:gd name="connsiteX16" fmla="*/ 9297166 w 10753706"/>
              <a:gd name="connsiteY16" fmla="*/ 216558 h 1027260"/>
              <a:gd name="connsiteX17" fmla="*/ 9123859 w 10753706"/>
              <a:gd name="connsiteY17" fmla="*/ 237356 h 1027260"/>
              <a:gd name="connsiteX18" fmla="*/ 8950741 w 10753706"/>
              <a:gd name="connsiteY18" fmla="*/ 238020 h 1027260"/>
              <a:gd name="connsiteX19" fmla="*/ 8718236 w 10753706"/>
              <a:gd name="connsiteY19" fmla="*/ 303148 h 1027260"/>
              <a:gd name="connsiteX20" fmla="*/ 8694011 w 10753706"/>
              <a:gd name="connsiteY20" fmla="*/ 308812 h 1027260"/>
              <a:gd name="connsiteX21" fmla="*/ 8611976 w 10753706"/>
              <a:gd name="connsiteY21" fmla="*/ 324819 h 1027260"/>
              <a:gd name="connsiteX22" fmla="*/ 8562074 w 10753706"/>
              <a:gd name="connsiteY22" fmla="*/ 337971 h 1027260"/>
              <a:gd name="connsiteX23" fmla="*/ 8501724 w 10753706"/>
              <a:gd name="connsiteY23" fmla="*/ 360865 h 1027260"/>
              <a:gd name="connsiteX24" fmla="*/ 8504489 w 10753706"/>
              <a:gd name="connsiteY24" fmla="*/ 364790 h 1027260"/>
              <a:gd name="connsiteX25" fmla="*/ 8492774 w 10753706"/>
              <a:gd name="connsiteY25" fmla="*/ 366181 h 1027260"/>
              <a:gd name="connsiteX26" fmla="*/ 8466405 w 10753706"/>
              <a:gd name="connsiteY26" fmla="*/ 368724 h 1027260"/>
              <a:gd name="connsiteX27" fmla="*/ 8427069 w 10753706"/>
              <a:gd name="connsiteY27" fmla="*/ 387211 h 1027260"/>
              <a:gd name="connsiteX28" fmla="*/ 8387766 w 10753706"/>
              <a:gd name="connsiteY28" fmla="*/ 377161 h 1027260"/>
              <a:gd name="connsiteX29" fmla="*/ 8315874 w 10753706"/>
              <a:gd name="connsiteY29" fmla="*/ 395527 h 1027260"/>
              <a:gd name="connsiteX30" fmla="*/ 8274474 w 10753706"/>
              <a:gd name="connsiteY30" fmla="*/ 405112 h 1027260"/>
              <a:gd name="connsiteX31" fmla="*/ 8234664 w 10753706"/>
              <a:gd name="connsiteY31" fmla="*/ 410219 h 1027260"/>
              <a:gd name="connsiteX32" fmla="*/ 8211268 w 10753706"/>
              <a:gd name="connsiteY32" fmla="*/ 416791 h 1027260"/>
              <a:gd name="connsiteX33" fmla="*/ 8188615 w 10753706"/>
              <a:gd name="connsiteY33" fmla="*/ 421755 h 1027260"/>
              <a:gd name="connsiteX34" fmla="*/ 8179981 w 10753706"/>
              <a:gd name="connsiteY34" fmla="*/ 420402 h 1027260"/>
              <a:gd name="connsiteX35" fmla="*/ 8179307 w 10753706"/>
              <a:gd name="connsiteY35" fmla="*/ 422516 h 1027260"/>
              <a:gd name="connsiteX36" fmla="*/ 8147929 w 10753706"/>
              <a:gd name="connsiteY36" fmla="*/ 450302 h 1027260"/>
              <a:gd name="connsiteX37" fmla="*/ 8089136 w 10753706"/>
              <a:gd name="connsiteY37" fmla="*/ 465283 h 1027260"/>
              <a:gd name="connsiteX38" fmla="*/ 8049973 w 10753706"/>
              <a:gd name="connsiteY38" fmla="*/ 454121 h 1027260"/>
              <a:gd name="connsiteX39" fmla="*/ 7965913 w 10753706"/>
              <a:gd name="connsiteY39" fmla="*/ 464415 h 1027260"/>
              <a:gd name="connsiteX40" fmla="*/ 7945093 w 10753706"/>
              <a:gd name="connsiteY40" fmla="*/ 464798 h 1027260"/>
              <a:gd name="connsiteX41" fmla="*/ 7935335 w 10753706"/>
              <a:gd name="connsiteY41" fmla="*/ 462442 h 1027260"/>
              <a:gd name="connsiteX42" fmla="*/ 7904779 w 10753706"/>
              <a:gd name="connsiteY42" fmla="*/ 471429 h 1027260"/>
              <a:gd name="connsiteX43" fmla="*/ 7855604 w 10753706"/>
              <a:gd name="connsiteY43" fmla="*/ 480199 h 1027260"/>
              <a:gd name="connsiteX44" fmla="*/ 7832630 w 10753706"/>
              <a:gd name="connsiteY44" fmla="*/ 485371 h 1027260"/>
              <a:gd name="connsiteX45" fmla="*/ 7812438 w 10753706"/>
              <a:gd name="connsiteY45" fmla="*/ 485391 h 1027260"/>
              <a:gd name="connsiteX46" fmla="*/ 7701399 w 10753706"/>
              <a:gd name="connsiteY46" fmla="*/ 495197 h 1027260"/>
              <a:gd name="connsiteX47" fmla="*/ 7674778 w 10753706"/>
              <a:gd name="connsiteY47" fmla="*/ 494723 h 1027260"/>
              <a:gd name="connsiteX48" fmla="*/ 7660445 w 10753706"/>
              <a:gd name="connsiteY48" fmla="*/ 490194 h 1027260"/>
              <a:gd name="connsiteX49" fmla="*/ 7651781 w 10753706"/>
              <a:gd name="connsiteY49" fmla="*/ 493084 h 1027260"/>
              <a:gd name="connsiteX50" fmla="*/ 7584807 w 10753706"/>
              <a:gd name="connsiteY50" fmla="*/ 499490 h 1027260"/>
              <a:gd name="connsiteX51" fmla="*/ 7541324 w 10753706"/>
              <a:gd name="connsiteY51" fmla="*/ 504184 h 1027260"/>
              <a:gd name="connsiteX52" fmla="*/ 7541756 w 10753706"/>
              <a:gd name="connsiteY52" fmla="*/ 512184 h 1027260"/>
              <a:gd name="connsiteX53" fmla="*/ 7503906 w 10753706"/>
              <a:gd name="connsiteY53" fmla="*/ 518551 h 1027260"/>
              <a:gd name="connsiteX54" fmla="*/ 7460411 w 10753706"/>
              <a:gd name="connsiteY54" fmla="*/ 517415 h 1027260"/>
              <a:gd name="connsiteX55" fmla="*/ 7460116 w 10753706"/>
              <a:gd name="connsiteY55" fmla="*/ 517548 h 1027260"/>
              <a:gd name="connsiteX56" fmla="*/ 7297810 w 10753706"/>
              <a:gd name="connsiteY56" fmla="*/ 563947 h 1027260"/>
              <a:gd name="connsiteX57" fmla="*/ 6946388 w 10753706"/>
              <a:gd name="connsiteY57" fmla="*/ 665244 h 1027260"/>
              <a:gd name="connsiteX58" fmla="*/ 6741704 w 10753706"/>
              <a:gd name="connsiteY58" fmla="*/ 679365 h 1027260"/>
              <a:gd name="connsiteX59" fmla="*/ 6624680 w 10753706"/>
              <a:gd name="connsiteY59" fmla="*/ 677674 h 1027260"/>
              <a:gd name="connsiteX60" fmla="*/ 6605700 w 10753706"/>
              <a:gd name="connsiteY60" fmla="*/ 683566 h 1027260"/>
              <a:gd name="connsiteX61" fmla="*/ 6576922 w 10753706"/>
              <a:gd name="connsiteY61" fmla="*/ 683030 h 1027260"/>
              <a:gd name="connsiteX62" fmla="*/ 6405123 w 10753706"/>
              <a:gd name="connsiteY62" fmla="*/ 721946 h 1027260"/>
              <a:gd name="connsiteX63" fmla="*/ 6368938 w 10753706"/>
              <a:gd name="connsiteY63" fmla="*/ 717341 h 1027260"/>
              <a:gd name="connsiteX64" fmla="*/ 6295102 w 10753706"/>
              <a:gd name="connsiteY64" fmla="*/ 729508 h 1027260"/>
              <a:gd name="connsiteX65" fmla="*/ 6202084 w 10753706"/>
              <a:gd name="connsiteY65" fmla="*/ 767091 h 1027260"/>
              <a:gd name="connsiteX66" fmla="*/ 6067157 w 10753706"/>
              <a:gd name="connsiteY66" fmla="*/ 790339 h 1027260"/>
              <a:gd name="connsiteX67" fmla="*/ 6061443 w 10753706"/>
              <a:gd name="connsiteY67" fmla="*/ 796151 h 1027260"/>
              <a:gd name="connsiteX68" fmla="*/ 6051406 w 10753706"/>
              <a:gd name="connsiteY68" fmla="*/ 800684 h 1027260"/>
              <a:gd name="connsiteX69" fmla="*/ 6049097 w 10753706"/>
              <a:gd name="connsiteY69" fmla="*/ 800636 h 1027260"/>
              <a:gd name="connsiteX70" fmla="*/ 6034222 w 10753706"/>
              <a:gd name="connsiteY70" fmla="*/ 804110 h 1027260"/>
              <a:gd name="connsiteX71" fmla="*/ 6033121 w 10753706"/>
              <a:gd name="connsiteY71" fmla="*/ 806078 h 1027260"/>
              <a:gd name="connsiteX72" fmla="*/ 6023593 w 10753706"/>
              <a:gd name="connsiteY72" fmla="*/ 808842 h 1027260"/>
              <a:gd name="connsiteX73" fmla="*/ 6006639 w 10753706"/>
              <a:gd name="connsiteY73" fmla="*/ 815304 h 1027260"/>
              <a:gd name="connsiteX74" fmla="*/ 6001762 w 10753706"/>
              <a:gd name="connsiteY74" fmla="*/ 815557 h 1027260"/>
              <a:gd name="connsiteX75" fmla="*/ 5973534 w 10753706"/>
              <a:gd name="connsiteY75" fmla="*/ 823815 h 1027260"/>
              <a:gd name="connsiteX76" fmla="*/ 5972336 w 10753706"/>
              <a:gd name="connsiteY76" fmla="*/ 823476 h 1027260"/>
              <a:gd name="connsiteX77" fmla="*/ 5960841 w 10753706"/>
              <a:gd name="connsiteY77" fmla="*/ 823819 h 1027260"/>
              <a:gd name="connsiteX78" fmla="*/ 5940719 w 10753706"/>
              <a:gd name="connsiteY78" fmla="*/ 825514 h 1027260"/>
              <a:gd name="connsiteX79" fmla="*/ 5884298 w 10753706"/>
              <a:gd name="connsiteY79" fmla="*/ 823806 h 1027260"/>
              <a:gd name="connsiteX80" fmla="*/ 5854779 w 10753706"/>
              <a:gd name="connsiteY80" fmla="*/ 832365 h 1027260"/>
              <a:gd name="connsiteX81" fmla="*/ 5848382 w 10753706"/>
              <a:gd name="connsiteY81" fmla="*/ 833844 h 1027260"/>
              <a:gd name="connsiteX82" fmla="*/ 5848066 w 10753706"/>
              <a:gd name="connsiteY82" fmla="*/ 833772 h 1027260"/>
              <a:gd name="connsiteX83" fmla="*/ 5840944 w 10753706"/>
              <a:gd name="connsiteY83" fmla="*/ 835132 h 1027260"/>
              <a:gd name="connsiteX84" fmla="*/ 5836719 w 10753706"/>
              <a:gd name="connsiteY84" fmla="*/ 836539 h 1027260"/>
              <a:gd name="connsiteX85" fmla="*/ 5824311 w 10753706"/>
              <a:gd name="connsiteY85" fmla="*/ 839408 h 1027260"/>
              <a:gd name="connsiteX86" fmla="*/ 5818788 w 10753706"/>
              <a:gd name="connsiteY86" fmla="*/ 839727 h 1027260"/>
              <a:gd name="connsiteX87" fmla="*/ 5763953 w 10753706"/>
              <a:gd name="connsiteY87" fmla="*/ 834282 h 1027260"/>
              <a:gd name="connsiteX88" fmla="*/ 5667748 w 10753706"/>
              <a:gd name="connsiteY88" fmla="*/ 840211 h 1027260"/>
              <a:gd name="connsiteX89" fmla="*/ 5573108 w 10753706"/>
              <a:gd name="connsiteY89" fmla="*/ 847611 h 1027260"/>
              <a:gd name="connsiteX90" fmla="*/ 5539137 w 10753706"/>
              <a:gd name="connsiteY90" fmla="*/ 851033 h 1027260"/>
              <a:gd name="connsiteX91" fmla="*/ 5510651 w 10753706"/>
              <a:gd name="connsiteY91" fmla="*/ 844215 h 1027260"/>
              <a:gd name="connsiteX92" fmla="*/ 5457331 w 10753706"/>
              <a:gd name="connsiteY92" fmla="*/ 839159 h 1027260"/>
              <a:gd name="connsiteX93" fmla="*/ 5410613 w 10753706"/>
              <a:gd name="connsiteY93" fmla="*/ 834358 h 1027260"/>
              <a:gd name="connsiteX94" fmla="*/ 5370040 w 10753706"/>
              <a:gd name="connsiteY94" fmla="*/ 862127 h 1027260"/>
              <a:gd name="connsiteX95" fmla="*/ 5318778 w 10753706"/>
              <a:gd name="connsiteY95" fmla="*/ 855310 h 1027260"/>
              <a:gd name="connsiteX96" fmla="*/ 5298645 w 10753706"/>
              <a:gd name="connsiteY96" fmla="*/ 855171 h 1027260"/>
              <a:gd name="connsiteX97" fmla="*/ 5253828 w 10753706"/>
              <a:gd name="connsiteY97" fmla="*/ 859670 h 1027260"/>
              <a:gd name="connsiteX98" fmla="*/ 5216955 w 10753706"/>
              <a:gd name="connsiteY98" fmla="*/ 866245 h 1027260"/>
              <a:gd name="connsiteX99" fmla="*/ 5214344 w 10753706"/>
              <a:gd name="connsiteY99" fmla="*/ 868102 h 1027260"/>
              <a:gd name="connsiteX100" fmla="*/ 5195561 w 10753706"/>
              <a:gd name="connsiteY100" fmla="*/ 869949 h 1027260"/>
              <a:gd name="connsiteX101" fmla="*/ 5182555 w 10753706"/>
              <a:gd name="connsiteY101" fmla="*/ 873542 h 1027260"/>
              <a:gd name="connsiteX102" fmla="*/ 5172552 w 10753706"/>
              <a:gd name="connsiteY102" fmla="*/ 878801 h 1027260"/>
              <a:gd name="connsiteX103" fmla="*/ 5027993 w 10753706"/>
              <a:gd name="connsiteY103" fmla="*/ 889666 h 1027260"/>
              <a:gd name="connsiteX104" fmla="*/ 4939844 w 10753706"/>
              <a:gd name="connsiteY104" fmla="*/ 934802 h 1027260"/>
              <a:gd name="connsiteX105" fmla="*/ 4792576 w 10753706"/>
              <a:gd name="connsiteY105" fmla="*/ 934820 h 1027260"/>
              <a:gd name="connsiteX106" fmla="*/ 4602423 w 10753706"/>
              <a:gd name="connsiteY106" fmla="*/ 958063 h 1027260"/>
              <a:gd name="connsiteX107" fmla="*/ 4290656 w 10753706"/>
              <a:gd name="connsiteY107" fmla="*/ 969152 h 1027260"/>
              <a:gd name="connsiteX108" fmla="*/ 3952334 w 10753706"/>
              <a:gd name="connsiteY108" fmla="*/ 954043 h 1027260"/>
              <a:gd name="connsiteX109" fmla="*/ 3858560 w 10753706"/>
              <a:gd name="connsiteY109" fmla="*/ 948781 h 1027260"/>
              <a:gd name="connsiteX110" fmla="*/ 3846597 w 10753706"/>
              <a:gd name="connsiteY110" fmla="*/ 948382 h 1027260"/>
              <a:gd name="connsiteX111" fmla="*/ 3736044 w 10753706"/>
              <a:gd name="connsiteY111" fmla="*/ 947759 h 1027260"/>
              <a:gd name="connsiteX112" fmla="*/ 3713136 w 10753706"/>
              <a:gd name="connsiteY112" fmla="*/ 946963 h 1027260"/>
              <a:gd name="connsiteX113" fmla="*/ 3695939 w 10753706"/>
              <a:gd name="connsiteY113" fmla="*/ 943639 h 1027260"/>
              <a:gd name="connsiteX114" fmla="*/ 3694125 w 10753706"/>
              <a:gd name="connsiteY114" fmla="*/ 940567 h 1027260"/>
              <a:gd name="connsiteX115" fmla="*/ 3681925 w 10753706"/>
              <a:gd name="connsiteY115" fmla="*/ 939706 h 1027260"/>
              <a:gd name="connsiteX116" fmla="*/ 3679204 w 10753706"/>
              <a:gd name="connsiteY116" fmla="*/ 938926 h 1027260"/>
              <a:gd name="connsiteX117" fmla="*/ 3615656 w 10753706"/>
              <a:gd name="connsiteY117" fmla="*/ 940320 h 1027260"/>
              <a:gd name="connsiteX118" fmla="*/ 3567983 w 10753706"/>
              <a:gd name="connsiteY118" fmla="*/ 935596 h 1027260"/>
              <a:gd name="connsiteX119" fmla="*/ 3422423 w 10753706"/>
              <a:gd name="connsiteY119" fmla="*/ 932129 h 1027260"/>
              <a:gd name="connsiteX120" fmla="*/ 3310925 w 10753706"/>
              <a:gd name="connsiteY120" fmla="*/ 911072 h 1027260"/>
              <a:gd name="connsiteX121" fmla="*/ 3139421 w 10753706"/>
              <a:gd name="connsiteY121" fmla="*/ 934151 h 1027260"/>
              <a:gd name="connsiteX122" fmla="*/ 2996922 w 10753706"/>
              <a:gd name="connsiteY122" fmla="*/ 927537 h 1027260"/>
              <a:gd name="connsiteX123" fmla="*/ 2982785 w 10753706"/>
              <a:gd name="connsiteY123" fmla="*/ 931453 h 1027260"/>
              <a:gd name="connsiteX124" fmla="*/ 2967478 w 10753706"/>
              <a:gd name="connsiteY124" fmla="*/ 933397 h 1027260"/>
              <a:gd name="connsiteX125" fmla="*/ 2948552 w 10753706"/>
              <a:gd name="connsiteY125" fmla="*/ 932961 h 1027260"/>
              <a:gd name="connsiteX126" fmla="*/ 2944404 w 10753706"/>
              <a:gd name="connsiteY126" fmla="*/ 934452 h 1027260"/>
              <a:gd name="connsiteX127" fmla="*/ 2908608 w 10753706"/>
              <a:gd name="connsiteY127" fmla="*/ 937205 h 1027260"/>
              <a:gd name="connsiteX128" fmla="*/ 2904443 w 10753706"/>
              <a:gd name="connsiteY128" fmla="*/ 936455 h 1027260"/>
              <a:gd name="connsiteX129" fmla="*/ 2868935 w 10753706"/>
              <a:gd name="connsiteY129" fmla="*/ 938022 h 1027260"/>
              <a:gd name="connsiteX130" fmla="*/ 2868586 w 10753706"/>
              <a:gd name="connsiteY130" fmla="*/ 937487 h 1027260"/>
              <a:gd name="connsiteX131" fmla="*/ 2859191 w 10753706"/>
              <a:gd name="connsiteY131" fmla="*/ 935503 h 1027260"/>
              <a:gd name="connsiteX132" fmla="*/ 2840915 w 10753706"/>
              <a:gd name="connsiteY132" fmla="*/ 932977 h 1027260"/>
              <a:gd name="connsiteX133" fmla="*/ 2763509 w 10753706"/>
              <a:gd name="connsiteY133" fmla="*/ 921850 h 1027260"/>
              <a:gd name="connsiteX134" fmla="*/ 2756121 w 10753706"/>
              <a:gd name="connsiteY134" fmla="*/ 921864 h 1027260"/>
              <a:gd name="connsiteX135" fmla="*/ 2755998 w 10753706"/>
              <a:gd name="connsiteY135" fmla="*/ 921739 h 1027260"/>
              <a:gd name="connsiteX136" fmla="*/ 2748255 w 10753706"/>
              <a:gd name="connsiteY136" fmla="*/ 921505 h 1027260"/>
              <a:gd name="connsiteX137" fmla="*/ 2694601 w 10753706"/>
              <a:gd name="connsiteY137" fmla="*/ 915575 h 1027260"/>
              <a:gd name="connsiteX138" fmla="*/ 2635357 w 10753706"/>
              <a:gd name="connsiteY138" fmla="*/ 910976 h 1027260"/>
              <a:gd name="connsiteX139" fmla="*/ 2601047 w 10753706"/>
              <a:gd name="connsiteY139" fmla="*/ 910263 h 1027260"/>
              <a:gd name="connsiteX140" fmla="*/ 2507482 w 10753706"/>
              <a:gd name="connsiteY140" fmla="*/ 906211 h 1027260"/>
              <a:gd name="connsiteX141" fmla="*/ 2413884 w 10753706"/>
              <a:gd name="connsiteY141" fmla="*/ 900545 h 1027260"/>
              <a:gd name="connsiteX142" fmla="*/ 2368912 w 10753706"/>
              <a:gd name="connsiteY142" fmla="*/ 888755 h 1027260"/>
              <a:gd name="connsiteX143" fmla="*/ 2349490 w 10753706"/>
              <a:gd name="connsiteY143" fmla="*/ 889719 h 1027260"/>
              <a:gd name="connsiteX144" fmla="*/ 2344290 w 10753706"/>
              <a:gd name="connsiteY144" fmla="*/ 890584 h 1027260"/>
              <a:gd name="connsiteX145" fmla="*/ 2336488 w 10753706"/>
              <a:gd name="connsiteY145" fmla="*/ 891058 h 1027260"/>
              <a:gd name="connsiteX146" fmla="*/ 2329015 w 10753706"/>
              <a:gd name="connsiteY146" fmla="*/ 891627 h 1027260"/>
              <a:gd name="connsiteX147" fmla="*/ 2293898 w 10753706"/>
              <a:gd name="connsiteY147" fmla="*/ 896431 h 1027260"/>
              <a:gd name="connsiteX148" fmla="*/ 2243927 w 10753706"/>
              <a:gd name="connsiteY148" fmla="*/ 888076 h 1027260"/>
              <a:gd name="connsiteX149" fmla="*/ 2223920 w 10753706"/>
              <a:gd name="connsiteY149" fmla="*/ 887331 h 1027260"/>
              <a:gd name="connsiteX150" fmla="*/ 2213081 w 10753706"/>
              <a:gd name="connsiteY150" fmla="*/ 886302 h 1027260"/>
              <a:gd name="connsiteX151" fmla="*/ 2212307 w 10753706"/>
              <a:gd name="connsiteY151" fmla="*/ 885829 h 1027260"/>
              <a:gd name="connsiteX152" fmla="*/ 2152321 w 10753706"/>
              <a:gd name="connsiteY152" fmla="*/ 894418 h 1027260"/>
              <a:gd name="connsiteX153" fmla="*/ 2140985 w 10753706"/>
              <a:gd name="connsiteY153" fmla="*/ 895968 h 1027260"/>
              <a:gd name="connsiteX154" fmla="*/ 2121210 w 10753706"/>
              <a:gd name="connsiteY154" fmla="*/ 899354 h 1027260"/>
              <a:gd name="connsiteX155" fmla="*/ 2119146 w 10753706"/>
              <a:gd name="connsiteY155" fmla="*/ 899033 h 1027260"/>
              <a:gd name="connsiteX156" fmla="*/ 2105666 w 10753706"/>
              <a:gd name="connsiteY156" fmla="*/ 902240 h 1027260"/>
              <a:gd name="connsiteX157" fmla="*/ 2094924 w 10753706"/>
              <a:gd name="connsiteY157" fmla="*/ 907203 h 1027260"/>
              <a:gd name="connsiteX158" fmla="*/ 1949478 w 10753706"/>
              <a:gd name="connsiteY158" fmla="*/ 913748 h 1027260"/>
              <a:gd name="connsiteX159" fmla="*/ 1749684 w 10753706"/>
              <a:gd name="connsiteY159" fmla="*/ 942223 h 1027260"/>
              <a:gd name="connsiteX160" fmla="*/ 1585576 w 10753706"/>
              <a:gd name="connsiteY160" fmla="*/ 954170 h 1027260"/>
              <a:gd name="connsiteX161" fmla="*/ 1476250 w 10753706"/>
              <a:gd name="connsiteY161" fmla="*/ 950653 h 1027260"/>
              <a:gd name="connsiteX162" fmla="*/ 1433927 w 10753706"/>
              <a:gd name="connsiteY162" fmla="*/ 959926 h 1027260"/>
              <a:gd name="connsiteX163" fmla="*/ 1414893 w 10753706"/>
              <a:gd name="connsiteY163" fmla="*/ 957671 h 1027260"/>
              <a:gd name="connsiteX164" fmla="*/ 1411585 w 10753706"/>
              <a:gd name="connsiteY164" fmla="*/ 957179 h 1027260"/>
              <a:gd name="connsiteX165" fmla="*/ 1398896 w 10753706"/>
              <a:gd name="connsiteY165" fmla="*/ 957460 h 1027260"/>
              <a:gd name="connsiteX166" fmla="*/ 1394632 w 10753706"/>
              <a:gd name="connsiteY166" fmla="*/ 954725 h 1027260"/>
              <a:gd name="connsiteX167" fmla="*/ 1375043 w 10753706"/>
              <a:gd name="connsiteY167" fmla="*/ 953132 h 1027260"/>
              <a:gd name="connsiteX168" fmla="*/ 1351876 w 10753706"/>
              <a:gd name="connsiteY168" fmla="*/ 954436 h 1027260"/>
              <a:gd name="connsiteX169" fmla="*/ 1242676 w 10753706"/>
              <a:gd name="connsiteY169" fmla="*/ 963767 h 1027260"/>
              <a:gd name="connsiteX170" fmla="*/ 1205993 w 10753706"/>
              <a:gd name="connsiteY170" fmla="*/ 974080 h 1027260"/>
              <a:gd name="connsiteX171" fmla="*/ 1052221 w 10753706"/>
              <a:gd name="connsiteY171" fmla="*/ 963954 h 1027260"/>
              <a:gd name="connsiteX172" fmla="*/ 968270 w 10753706"/>
              <a:gd name="connsiteY172" fmla="*/ 964761 h 1027260"/>
              <a:gd name="connsiteX173" fmla="*/ 874493 w 10753706"/>
              <a:gd name="connsiteY173" fmla="*/ 998122 h 1027260"/>
              <a:gd name="connsiteX174" fmla="*/ 814411 w 10753706"/>
              <a:gd name="connsiteY174" fmla="*/ 1007391 h 1027260"/>
              <a:gd name="connsiteX175" fmla="*/ 688604 w 10753706"/>
              <a:gd name="connsiteY175" fmla="*/ 1015631 h 1027260"/>
              <a:gd name="connsiteX176" fmla="*/ 618171 w 10753706"/>
              <a:gd name="connsiteY176" fmla="*/ 1027260 h 1027260"/>
              <a:gd name="connsiteX177" fmla="*/ 570379 w 10753706"/>
              <a:gd name="connsiteY177" fmla="*/ 1023487 h 1027260"/>
              <a:gd name="connsiteX178" fmla="*/ 482519 w 10753706"/>
              <a:gd name="connsiteY178" fmla="*/ 1002108 h 1027260"/>
              <a:gd name="connsiteX179" fmla="*/ 475319 w 10753706"/>
              <a:gd name="connsiteY179" fmla="*/ 1009922 h 1027260"/>
              <a:gd name="connsiteX180" fmla="*/ 431104 w 10753706"/>
              <a:gd name="connsiteY180" fmla="*/ 1009317 h 1027260"/>
              <a:gd name="connsiteX181" fmla="*/ 363782 w 10753706"/>
              <a:gd name="connsiteY181" fmla="*/ 1007585 h 1027260"/>
              <a:gd name="connsiteX182" fmla="*/ 325533 w 10753706"/>
              <a:gd name="connsiteY182" fmla="*/ 1008502 h 1027260"/>
              <a:gd name="connsiteX183" fmla="*/ 220429 w 10753706"/>
              <a:gd name="connsiteY183" fmla="*/ 1008927 h 1027260"/>
              <a:gd name="connsiteX184" fmla="*/ 114676 w 10753706"/>
              <a:gd name="connsiteY184" fmla="*/ 1007765 h 1027260"/>
              <a:gd name="connsiteX185" fmla="*/ 13470 w 10753706"/>
              <a:gd name="connsiteY185" fmla="*/ 998544 h 1027260"/>
              <a:gd name="connsiteX186" fmla="*/ 0 w 10753706"/>
              <a:gd name="connsiteY186" fmla="*/ 997355 h 1027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Lst>
            <a:rect l="l" t="t" r="r" b="b"/>
            <a:pathLst>
              <a:path w="10753706" h="1027260">
                <a:moveTo>
                  <a:pt x="0" y="0"/>
                </a:moveTo>
                <a:lnTo>
                  <a:pt x="10753706" y="0"/>
                </a:lnTo>
                <a:lnTo>
                  <a:pt x="10748809" y="2522"/>
                </a:lnTo>
                <a:cubicBezTo>
                  <a:pt x="10744031" y="4644"/>
                  <a:pt x="10737551" y="7204"/>
                  <a:pt x="10725330" y="11977"/>
                </a:cubicBezTo>
                <a:cubicBezTo>
                  <a:pt x="10700888" y="21523"/>
                  <a:pt x="10652058" y="39304"/>
                  <a:pt x="10615423" y="52967"/>
                </a:cubicBezTo>
                <a:cubicBezTo>
                  <a:pt x="10598524" y="49017"/>
                  <a:pt x="10550674" y="61360"/>
                  <a:pt x="10533936" y="53095"/>
                </a:cubicBezTo>
                <a:cubicBezTo>
                  <a:pt x="10519435" y="55674"/>
                  <a:pt x="10480156" y="49393"/>
                  <a:pt x="10466876" y="45180"/>
                </a:cubicBezTo>
                <a:cubicBezTo>
                  <a:pt x="10443145" y="68059"/>
                  <a:pt x="10382269" y="71294"/>
                  <a:pt x="10355090" y="89741"/>
                </a:cubicBezTo>
                <a:cubicBezTo>
                  <a:pt x="10286222" y="95376"/>
                  <a:pt x="10146285" y="63529"/>
                  <a:pt x="10087145" y="66115"/>
                </a:cubicBezTo>
                <a:cubicBezTo>
                  <a:pt x="10067575" y="79584"/>
                  <a:pt x="10043111" y="68921"/>
                  <a:pt x="10015902" y="76178"/>
                </a:cubicBezTo>
                <a:cubicBezTo>
                  <a:pt x="9952302" y="84628"/>
                  <a:pt x="9893286" y="103337"/>
                  <a:pt x="9806005" y="102435"/>
                </a:cubicBezTo>
                <a:cubicBezTo>
                  <a:pt x="9782247" y="141133"/>
                  <a:pt x="9674787" y="151643"/>
                  <a:pt x="9602583" y="179170"/>
                </a:cubicBezTo>
                <a:cubicBezTo>
                  <a:pt x="9557658" y="187584"/>
                  <a:pt x="9478290" y="154235"/>
                  <a:pt x="9469719" y="174721"/>
                </a:cubicBezTo>
                <a:cubicBezTo>
                  <a:pt x="9443779" y="165070"/>
                  <a:pt x="9431317" y="185692"/>
                  <a:pt x="9408692" y="189513"/>
                </a:cubicBezTo>
                <a:cubicBezTo>
                  <a:pt x="9387154" y="183843"/>
                  <a:pt x="9380475" y="191089"/>
                  <a:pt x="9364151" y="194072"/>
                </a:cubicBezTo>
                <a:cubicBezTo>
                  <a:pt x="9354686" y="190222"/>
                  <a:pt x="9340485" y="191782"/>
                  <a:pt x="9337751" y="197579"/>
                </a:cubicBezTo>
                <a:cubicBezTo>
                  <a:pt x="9349566" y="209270"/>
                  <a:pt x="9297468" y="207714"/>
                  <a:pt x="9297166" y="216558"/>
                </a:cubicBezTo>
                <a:cubicBezTo>
                  <a:pt x="9269057" y="220999"/>
                  <a:pt x="9139630" y="221783"/>
                  <a:pt x="9123859" y="237356"/>
                </a:cubicBezTo>
                <a:cubicBezTo>
                  <a:pt x="9068176" y="249209"/>
                  <a:pt x="8975349" y="235349"/>
                  <a:pt x="8950741" y="238020"/>
                </a:cubicBezTo>
                <a:cubicBezTo>
                  <a:pt x="8916265" y="215428"/>
                  <a:pt x="8822808" y="292026"/>
                  <a:pt x="8718236" y="303148"/>
                </a:cubicBezTo>
                <a:cubicBezTo>
                  <a:pt x="8703111" y="302060"/>
                  <a:pt x="8695551" y="302792"/>
                  <a:pt x="8694011" y="308812"/>
                </a:cubicBezTo>
                <a:cubicBezTo>
                  <a:pt x="8661810" y="312764"/>
                  <a:pt x="8637956" y="329628"/>
                  <a:pt x="8611976" y="324819"/>
                </a:cubicBezTo>
                <a:cubicBezTo>
                  <a:pt x="8621849" y="336388"/>
                  <a:pt x="8562809" y="325917"/>
                  <a:pt x="8562074" y="337971"/>
                </a:cubicBezTo>
                <a:cubicBezTo>
                  <a:pt x="8543699" y="343978"/>
                  <a:pt x="8511321" y="356396"/>
                  <a:pt x="8501724" y="360865"/>
                </a:cubicBezTo>
                <a:lnTo>
                  <a:pt x="8504489" y="364790"/>
                </a:lnTo>
                <a:lnTo>
                  <a:pt x="8492774" y="366181"/>
                </a:lnTo>
                <a:lnTo>
                  <a:pt x="8466405" y="368724"/>
                </a:lnTo>
                <a:cubicBezTo>
                  <a:pt x="8455454" y="372229"/>
                  <a:pt x="8440175" y="385805"/>
                  <a:pt x="8427069" y="387211"/>
                </a:cubicBezTo>
                <a:cubicBezTo>
                  <a:pt x="8400442" y="392215"/>
                  <a:pt x="8397079" y="382989"/>
                  <a:pt x="8387766" y="377161"/>
                </a:cubicBezTo>
                <a:cubicBezTo>
                  <a:pt x="8369233" y="378548"/>
                  <a:pt x="8334756" y="390869"/>
                  <a:pt x="8315874" y="395527"/>
                </a:cubicBezTo>
                <a:cubicBezTo>
                  <a:pt x="8306664" y="400500"/>
                  <a:pt x="8272845" y="393679"/>
                  <a:pt x="8274474" y="405112"/>
                </a:cubicBezTo>
                <a:cubicBezTo>
                  <a:pt x="8255483" y="406194"/>
                  <a:pt x="8244963" y="408376"/>
                  <a:pt x="8234664" y="410219"/>
                </a:cubicBezTo>
                <a:lnTo>
                  <a:pt x="8211268" y="416791"/>
                </a:lnTo>
                <a:cubicBezTo>
                  <a:pt x="8204720" y="419941"/>
                  <a:pt x="8197411" y="422004"/>
                  <a:pt x="8188615" y="421755"/>
                </a:cubicBezTo>
                <a:lnTo>
                  <a:pt x="8179981" y="420402"/>
                </a:lnTo>
                <a:lnTo>
                  <a:pt x="8179307" y="422516"/>
                </a:lnTo>
                <a:cubicBezTo>
                  <a:pt x="8179027" y="425797"/>
                  <a:pt x="8175790" y="448341"/>
                  <a:pt x="8147929" y="450302"/>
                </a:cubicBezTo>
                <a:cubicBezTo>
                  <a:pt x="8130300" y="457967"/>
                  <a:pt x="8114933" y="461015"/>
                  <a:pt x="8089136" y="465283"/>
                </a:cubicBezTo>
                <a:cubicBezTo>
                  <a:pt x="8072810" y="465920"/>
                  <a:pt x="8069376" y="451569"/>
                  <a:pt x="8049973" y="454121"/>
                </a:cubicBezTo>
                <a:cubicBezTo>
                  <a:pt x="7974508" y="471465"/>
                  <a:pt x="8006050" y="447139"/>
                  <a:pt x="7965913" y="464415"/>
                </a:cubicBezTo>
                <a:cubicBezTo>
                  <a:pt x="7958234" y="466025"/>
                  <a:pt x="7951405" y="465800"/>
                  <a:pt x="7945093" y="464798"/>
                </a:cubicBezTo>
                <a:lnTo>
                  <a:pt x="7935335" y="462442"/>
                </a:lnTo>
                <a:lnTo>
                  <a:pt x="7904779" y="471429"/>
                </a:lnTo>
                <a:cubicBezTo>
                  <a:pt x="7889387" y="474999"/>
                  <a:pt x="7872867" y="477951"/>
                  <a:pt x="7855604" y="480199"/>
                </a:cubicBezTo>
                <a:cubicBezTo>
                  <a:pt x="7850005" y="476378"/>
                  <a:pt x="7838628" y="483595"/>
                  <a:pt x="7832630" y="485371"/>
                </a:cubicBezTo>
                <a:cubicBezTo>
                  <a:pt x="7831473" y="482645"/>
                  <a:pt x="7816623" y="482661"/>
                  <a:pt x="7812438" y="485391"/>
                </a:cubicBezTo>
                <a:cubicBezTo>
                  <a:pt x="7709470" y="505049"/>
                  <a:pt x="7759426" y="473956"/>
                  <a:pt x="7701399" y="495197"/>
                </a:cubicBezTo>
                <a:cubicBezTo>
                  <a:pt x="7690986" y="496989"/>
                  <a:pt x="7682397" y="496365"/>
                  <a:pt x="7674778" y="494723"/>
                </a:cubicBezTo>
                <a:lnTo>
                  <a:pt x="7660445" y="490194"/>
                </a:lnTo>
                <a:lnTo>
                  <a:pt x="7651781" y="493084"/>
                </a:lnTo>
                <a:cubicBezTo>
                  <a:pt x="7616113" y="496548"/>
                  <a:pt x="7603273" y="491735"/>
                  <a:pt x="7584807" y="499490"/>
                </a:cubicBezTo>
                <a:cubicBezTo>
                  <a:pt x="7549256" y="490212"/>
                  <a:pt x="7563949" y="500167"/>
                  <a:pt x="7541324" y="504184"/>
                </a:cubicBezTo>
                <a:cubicBezTo>
                  <a:pt x="7523851" y="508307"/>
                  <a:pt x="7559546" y="509825"/>
                  <a:pt x="7541756" y="512184"/>
                </a:cubicBezTo>
                <a:cubicBezTo>
                  <a:pt x="7520963" y="510864"/>
                  <a:pt x="7525755" y="520497"/>
                  <a:pt x="7503906" y="518551"/>
                </a:cubicBezTo>
                <a:cubicBezTo>
                  <a:pt x="7505924" y="510774"/>
                  <a:pt x="7464361" y="523683"/>
                  <a:pt x="7460411" y="517415"/>
                </a:cubicBezTo>
                <a:lnTo>
                  <a:pt x="7460116" y="517548"/>
                </a:lnTo>
                <a:cubicBezTo>
                  <a:pt x="7447785" y="530928"/>
                  <a:pt x="7310141" y="550568"/>
                  <a:pt x="7297810" y="563947"/>
                </a:cubicBezTo>
                <a:cubicBezTo>
                  <a:pt x="7221791" y="605698"/>
                  <a:pt x="7039072" y="646008"/>
                  <a:pt x="6946388" y="665244"/>
                </a:cubicBezTo>
                <a:cubicBezTo>
                  <a:pt x="6853704" y="684480"/>
                  <a:pt x="6804875" y="677485"/>
                  <a:pt x="6741704" y="679365"/>
                </a:cubicBezTo>
                <a:lnTo>
                  <a:pt x="6624680" y="677674"/>
                </a:lnTo>
                <a:lnTo>
                  <a:pt x="6605700" y="683566"/>
                </a:lnTo>
                <a:cubicBezTo>
                  <a:pt x="6603309" y="685184"/>
                  <a:pt x="6599550" y="685647"/>
                  <a:pt x="6576922" y="683030"/>
                </a:cubicBezTo>
                <a:cubicBezTo>
                  <a:pt x="6527275" y="698355"/>
                  <a:pt x="6440981" y="702347"/>
                  <a:pt x="6405123" y="721946"/>
                </a:cubicBezTo>
                <a:cubicBezTo>
                  <a:pt x="6407963" y="715467"/>
                  <a:pt x="6383450" y="712913"/>
                  <a:pt x="6368938" y="717341"/>
                </a:cubicBezTo>
                <a:cubicBezTo>
                  <a:pt x="6377914" y="692119"/>
                  <a:pt x="6315316" y="744281"/>
                  <a:pt x="6295102" y="729508"/>
                </a:cubicBezTo>
                <a:cubicBezTo>
                  <a:pt x="6300358" y="744473"/>
                  <a:pt x="6240070" y="776254"/>
                  <a:pt x="6202084" y="767091"/>
                </a:cubicBezTo>
                <a:cubicBezTo>
                  <a:pt x="6152826" y="774744"/>
                  <a:pt x="6122010" y="790367"/>
                  <a:pt x="6067157" y="790339"/>
                </a:cubicBezTo>
                <a:cubicBezTo>
                  <a:pt x="6066310" y="792484"/>
                  <a:pt x="6064283" y="794403"/>
                  <a:pt x="6061443" y="796151"/>
                </a:cubicBezTo>
                <a:lnTo>
                  <a:pt x="6051406" y="800684"/>
                </a:lnTo>
                <a:lnTo>
                  <a:pt x="6049097" y="800636"/>
                </a:lnTo>
                <a:cubicBezTo>
                  <a:pt x="6040408" y="801393"/>
                  <a:pt x="6036299" y="802645"/>
                  <a:pt x="6034222" y="804110"/>
                </a:cubicBezTo>
                <a:lnTo>
                  <a:pt x="6033121" y="806078"/>
                </a:lnTo>
                <a:lnTo>
                  <a:pt x="6023593" y="808842"/>
                </a:lnTo>
                <a:lnTo>
                  <a:pt x="6006639" y="815304"/>
                </a:lnTo>
                <a:lnTo>
                  <a:pt x="6001762" y="815557"/>
                </a:lnTo>
                <a:lnTo>
                  <a:pt x="5973534" y="823815"/>
                </a:lnTo>
                <a:lnTo>
                  <a:pt x="5972336" y="823476"/>
                </a:lnTo>
                <a:cubicBezTo>
                  <a:pt x="5969004" y="822901"/>
                  <a:pt x="5965329" y="822833"/>
                  <a:pt x="5960841" y="823819"/>
                </a:cubicBezTo>
                <a:cubicBezTo>
                  <a:pt x="5955860" y="815655"/>
                  <a:pt x="5953515" y="821882"/>
                  <a:pt x="5940719" y="825514"/>
                </a:cubicBezTo>
                <a:cubicBezTo>
                  <a:pt x="5930130" y="813644"/>
                  <a:pt x="5900943" y="827979"/>
                  <a:pt x="5884298" y="823806"/>
                </a:cubicBezTo>
                <a:cubicBezTo>
                  <a:pt x="5875133" y="826741"/>
                  <a:pt x="5865250" y="829630"/>
                  <a:pt x="5854779" y="832365"/>
                </a:cubicBezTo>
                <a:lnTo>
                  <a:pt x="5848382" y="833844"/>
                </a:lnTo>
                <a:lnTo>
                  <a:pt x="5848066" y="833772"/>
                </a:lnTo>
                <a:cubicBezTo>
                  <a:pt x="5846273" y="833879"/>
                  <a:pt x="5844018" y="834284"/>
                  <a:pt x="5840944" y="835132"/>
                </a:cubicBezTo>
                <a:lnTo>
                  <a:pt x="5836719" y="836539"/>
                </a:lnTo>
                <a:lnTo>
                  <a:pt x="5824311" y="839408"/>
                </a:lnTo>
                <a:lnTo>
                  <a:pt x="5818788" y="839727"/>
                </a:lnTo>
                <a:cubicBezTo>
                  <a:pt x="5797008" y="838594"/>
                  <a:pt x="5786883" y="822081"/>
                  <a:pt x="5763953" y="834282"/>
                </a:cubicBezTo>
                <a:cubicBezTo>
                  <a:pt x="5726813" y="837521"/>
                  <a:pt x="5699446" y="830949"/>
                  <a:pt x="5667748" y="840211"/>
                </a:cubicBezTo>
                <a:cubicBezTo>
                  <a:pt x="5632959" y="843205"/>
                  <a:pt x="5601436" y="842280"/>
                  <a:pt x="5573108" y="847611"/>
                </a:cubicBezTo>
                <a:cubicBezTo>
                  <a:pt x="5560030" y="845832"/>
                  <a:pt x="5549547" y="851598"/>
                  <a:pt x="5539137" y="851033"/>
                </a:cubicBezTo>
                <a:cubicBezTo>
                  <a:pt x="5528728" y="850467"/>
                  <a:pt x="5529256" y="837509"/>
                  <a:pt x="5510651" y="844215"/>
                </a:cubicBezTo>
                <a:cubicBezTo>
                  <a:pt x="5494241" y="833607"/>
                  <a:pt x="5466101" y="839171"/>
                  <a:pt x="5457331" y="839159"/>
                </a:cubicBezTo>
                <a:lnTo>
                  <a:pt x="5410613" y="834358"/>
                </a:lnTo>
                <a:lnTo>
                  <a:pt x="5370040" y="862127"/>
                </a:lnTo>
                <a:cubicBezTo>
                  <a:pt x="5357863" y="856469"/>
                  <a:pt x="5319115" y="868069"/>
                  <a:pt x="5318778" y="855310"/>
                </a:cubicBezTo>
                <a:cubicBezTo>
                  <a:pt x="5303920" y="857760"/>
                  <a:pt x="5296727" y="863736"/>
                  <a:pt x="5298645" y="855171"/>
                </a:cubicBezTo>
                <a:cubicBezTo>
                  <a:pt x="5287819" y="855897"/>
                  <a:pt x="5267444" y="857825"/>
                  <a:pt x="5253828" y="859670"/>
                </a:cubicBezTo>
                <a:lnTo>
                  <a:pt x="5216955" y="866245"/>
                </a:lnTo>
                <a:lnTo>
                  <a:pt x="5214344" y="868102"/>
                </a:lnTo>
                <a:cubicBezTo>
                  <a:pt x="5210778" y="868719"/>
                  <a:pt x="5200859" y="869042"/>
                  <a:pt x="5195561" y="869949"/>
                </a:cubicBezTo>
                <a:lnTo>
                  <a:pt x="5182555" y="873542"/>
                </a:lnTo>
                <a:cubicBezTo>
                  <a:pt x="5178496" y="875023"/>
                  <a:pt x="5175066" y="876746"/>
                  <a:pt x="5172552" y="878801"/>
                </a:cubicBezTo>
                <a:cubicBezTo>
                  <a:pt x="5121406" y="873797"/>
                  <a:pt x="5080096" y="886529"/>
                  <a:pt x="5027993" y="889666"/>
                </a:cubicBezTo>
                <a:cubicBezTo>
                  <a:pt x="4999924" y="877115"/>
                  <a:pt x="4946973" y="919452"/>
                  <a:pt x="4939844" y="934802"/>
                </a:cubicBezTo>
                <a:cubicBezTo>
                  <a:pt x="4895154" y="940701"/>
                  <a:pt x="4844006" y="928240"/>
                  <a:pt x="4792576" y="934820"/>
                </a:cubicBezTo>
                <a:lnTo>
                  <a:pt x="4602423" y="958063"/>
                </a:lnTo>
                <a:cubicBezTo>
                  <a:pt x="4488530" y="967131"/>
                  <a:pt x="4399004" y="969822"/>
                  <a:pt x="4290656" y="969152"/>
                </a:cubicBezTo>
                <a:cubicBezTo>
                  <a:pt x="4182308" y="968482"/>
                  <a:pt x="4046938" y="971167"/>
                  <a:pt x="3952334" y="954043"/>
                </a:cubicBezTo>
                <a:lnTo>
                  <a:pt x="3858560" y="948781"/>
                </a:lnTo>
                <a:lnTo>
                  <a:pt x="3846597" y="948382"/>
                </a:lnTo>
                <a:cubicBezTo>
                  <a:pt x="3807516" y="956616"/>
                  <a:pt x="3767475" y="941640"/>
                  <a:pt x="3736044" y="947759"/>
                </a:cubicBezTo>
                <a:cubicBezTo>
                  <a:pt x="3727323" y="948128"/>
                  <a:pt x="3719828" y="947771"/>
                  <a:pt x="3713136" y="946963"/>
                </a:cubicBezTo>
                <a:lnTo>
                  <a:pt x="3695939" y="943639"/>
                </a:lnTo>
                <a:lnTo>
                  <a:pt x="3694125" y="940567"/>
                </a:lnTo>
                <a:lnTo>
                  <a:pt x="3681925" y="939706"/>
                </a:lnTo>
                <a:lnTo>
                  <a:pt x="3679204" y="938926"/>
                </a:lnTo>
                <a:cubicBezTo>
                  <a:pt x="3668160" y="939028"/>
                  <a:pt x="3634193" y="940875"/>
                  <a:pt x="3615656" y="940320"/>
                </a:cubicBezTo>
                <a:cubicBezTo>
                  <a:pt x="3582626" y="936974"/>
                  <a:pt x="3593904" y="949140"/>
                  <a:pt x="3567983" y="935596"/>
                </a:cubicBezTo>
                <a:cubicBezTo>
                  <a:pt x="3504185" y="939048"/>
                  <a:pt x="3482818" y="922224"/>
                  <a:pt x="3422423" y="932129"/>
                </a:cubicBezTo>
                <a:cubicBezTo>
                  <a:pt x="3369166" y="933413"/>
                  <a:pt x="3329486" y="910108"/>
                  <a:pt x="3310925" y="911072"/>
                </a:cubicBezTo>
                <a:cubicBezTo>
                  <a:pt x="3261363" y="909787"/>
                  <a:pt x="3198415" y="933574"/>
                  <a:pt x="3139421" y="934151"/>
                </a:cubicBezTo>
                <a:cubicBezTo>
                  <a:pt x="3088799" y="931012"/>
                  <a:pt x="3038941" y="938464"/>
                  <a:pt x="2996922" y="927537"/>
                </a:cubicBezTo>
                <a:cubicBezTo>
                  <a:pt x="2992673" y="929234"/>
                  <a:pt x="2987900" y="930498"/>
                  <a:pt x="2982785" y="931453"/>
                </a:cubicBezTo>
                <a:lnTo>
                  <a:pt x="2967478" y="933397"/>
                </a:lnTo>
                <a:lnTo>
                  <a:pt x="2948552" y="932961"/>
                </a:lnTo>
                <a:lnTo>
                  <a:pt x="2944404" y="934452"/>
                </a:lnTo>
                <a:lnTo>
                  <a:pt x="2908608" y="937205"/>
                </a:lnTo>
                <a:lnTo>
                  <a:pt x="2904443" y="936455"/>
                </a:lnTo>
                <a:lnTo>
                  <a:pt x="2868935" y="938022"/>
                </a:lnTo>
                <a:lnTo>
                  <a:pt x="2868586" y="937487"/>
                </a:lnTo>
                <a:cubicBezTo>
                  <a:pt x="2866994" y="936327"/>
                  <a:pt x="2864292" y="935538"/>
                  <a:pt x="2859191" y="935503"/>
                </a:cubicBezTo>
                <a:cubicBezTo>
                  <a:pt x="2869075" y="927418"/>
                  <a:pt x="2856828" y="932364"/>
                  <a:pt x="2840915" y="932977"/>
                </a:cubicBezTo>
                <a:lnTo>
                  <a:pt x="2763509" y="921850"/>
                </a:lnTo>
                <a:lnTo>
                  <a:pt x="2756121" y="921864"/>
                </a:lnTo>
                <a:cubicBezTo>
                  <a:pt x="2756081" y="921822"/>
                  <a:pt x="2756039" y="921781"/>
                  <a:pt x="2755998" y="921739"/>
                </a:cubicBezTo>
                <a:cubicBezTo>
                  <a:pt x="2754445" y="921476"/>
                  <a:pt x="2752036" y="921380"/>
                  <a:pt x="2748255" y="921505"/>
                </a:cubicBezTo>
                <a:lnTo>
                  <a:pt x="2694601" y="915575"/>
                </a:lnTo>
                <a:cubicBezTo>
                  <a:pt x="2671223" y="919874"/>
                  <a:pt x="2666972" y="913376"/>
                  <a:pt x="2635357" y="910976"/>
                </a:cubicBezTo>
                <a:cubicBezTo>
                  <a:pt x="2621906" y="915051"/>
                  <a:pt x="2611315" y="913542"/>
                  <a:pt x="2601047" y="910263"/>
                </a:cubicBezTo>
                <a:cubicBezTo>
                  <a:pt x="2570084" y="912074"/>
                  <a:pt x="2542135" y="907435"/>
                  <a:pt x="2507482" y="906211"/>
                </a:cubicBezTo>
                <a:cubicBezTo>
                  <a:pt x="2469706" y="911437"/>
                  <a:pt x="2450920" y="901812"/>
                  <a:pt x="2413884" y="900545"/>
                </a:cubicBezTo>
                <a:cubicBezTo>
                  <a:pt x="2381338" y="909664"/>
                  <a:pt x="2387753" y="892438"/>
                  <a:pt x="2368912" y="888755"/>
                </a:cubicBezTo>
                <a:lnTo>
                  <a:pt x="2349490" y="889719"/>
                </a:lnTo>
                <a:lnTo>
                  <a:pt x="2344290" y="890584"/>
                </a:lnTo>
                <a:cubicBezTo>
                  <a:pt x="2340673" y="891041"/>
                  <a:pt x="2338228" y="891167"/>
                  <a:pt x="2336488" y="891058"/>
                </a:cubicBezTo>
                <a:lnTo>
                  <a:pt x="2329015" y="891627"/>
                </a:lnTo>
                <a:cubicBezTo>
                  <a:pt x="2316843" y="893039"/>
                  <a:pt x="2305064" y="894669"/>
                  <a:pt x="2293898" y="896431"/>
                </a:cubicBezTo>
                <a:cubicBezTo>
                  <a:pt x="2282637" y="890404"/>
                  <a:pt x="2242346" y="900851"/>
                  <a:pt x="2243927" y="888076"/>
                </a:cubicBezTo>
                <a:cubicBezTo>
                  <a:pt x="2228778" y="890081"/>
                  <a:pt x="2220725" y="895845"/>
                  <a:pt x="2223920" y="887331"/>
                </a:cubicBezTo>
                <a:cubicBezTo>
                  <a:pt x="2218877" y="887756"/>
                  <a:pt x="2215583" y="887254"/>
                  <a:pt x="2213081" y="886302"/>
                </a:cubicBezTo>
                <a:lnTo>
                  <a:pt x="2212307" y="885829"/>
                </a:lnTo>
                <a:lnTo>
                  <a:pt x="2152321" y="894418"/>
                </a:lnTo>
                <a:lnTo>
                  <a:pt x="2140985" y="895968"/>
                </a:lnTo>
                <a:lnTo>
                  <a:pt x="2121210" y="899354"/>
                </a:lnTo>
                <a:lnTo>
                  <a:pt x="2119146" y="899033"/>
                </a:lnTo>
                <a:lnTo>
                  <a:pt x="2105666" y="902240"/>
                </a:lnTo>
                <a:cubicBezTo>
                  <a:pt x="2101407" y="903601"/>
                  <a:pt x="2097735" y="905221"/>
                  <a:pt x="2094924" y="907203"/>
                </a:cubicBezTo>
                <a:cubicBezTo>
                  <a:pt x="2044793" y="900664"/>
                  <a:pt x="2001785" y="912168"/>
                  <a:pt x="1949478" y="913748"/>
                </a:cubicBezTo>
                <a:cubicBezTo>
                  <a:pt x="1891937" y="919585"/>
                  <a:pt x="1810334" y="935486"/>
                  <a:pt x="1749684" y="942223"/>
                </a:cubicBezTo>
                <a:lnTo>
                  <a:pt x="1585576" y="954170"/>
                </a:lnTo>
                <a:cubicBezTo>
                  <a:pt x="1549165" y="943719"/>
                  <a:pt x="1511425" y="950847"/>
                  <a:pt x="1476250" y="950653"/>
                </a:cubicBezTo>
                <a:cubicBezTo>
                  <a:pt x="1488515" y="961596"/>
                  <a:pt x="1432660" y="946795"/>
                  <a:pt x="1433927" y="959926"/>
                </a:cubicBezTo>
                <a:cubicBezTo>
                  <a:pt x="1427485" y="959475"/>
                  <a:pt x="1421205" y="958623"/>
                  <a:pt x="1414893" y="957671"/>
                </a:cubicBezTo>
                <a:lnTo>
                  <a:pt x="1411585" y="957179"/>
                </a:lnTo>
                <a:lnTo>
                  <a:pt x="1398896" y="957460"/>
                </a:lnTo>
                <a:lnTo>
                  <a:pt x="1394632" y="954725"/>
                </a:lnTo>
                <a:lnTo>
                  <a:pt x="1375043" y="953132"/>
                </a:lnTo>
                <a:cubicBezTo>
                  <a:pt x="1367813" y="952970"/>
                  <a:pt x="1360155" y="953305"/>
                  <a:pt x="1351876" y="954436"/>
                </a:cubicBezTo>
                <a:cubicBezTo>
                  <a:pt x="1325912" y="963028"/>
                  <a:pt x="1274459" y="952492"/>
                  <a:pt x="1242676" y="963767"/>
                </a:cubicBezTo>
                <a:cubicBezTo>
                  <a:pt x="1230276" y="966918"/>
                  <a:pt x="1216715" y="977098"/>
                  <a:pt x="1205993" y="974080"/>
                </a:cubicBezTo>
                <a:cubicBezTo>
                  <a:pt x="1174251" y="974112"/>
                  <a:pt x="1086982" y="964420"/>
                  <a:pt x="1052221" y="963954"/>
                </a:cubicBezTo>
                <a:cubicBezTo>
                  <a:pt x="1038515" y="970622"/>
                  <a:pt x="1009522" y="962342"/>
                  <a:pt x="968270" y="964761"/>
                </a:cubicBezTo>
                <a:cubicBezTo>
                  <a:pt x="943437" y="973698"/>
                  <a:pt x="900136" y="991017"/>
                  <a:pt x="874493" y="998122"/>
                </a:cubicBezTo>
                <a:cubicBezTo>
                  <a:pt x="848849" y="1005226"/>
                  <a:pt x="853424" y="1009427"/>
                  <a:pt x="814411" y="1007391"/>
                </a:cubicBezTo>
                <a:cubicBezTo>
                  <a:pt x="765926" y="1022821"/>
                  <a:pt x="732885" y="1009859"/>
                  <a:pt x="688604" y="1015631"/>
                </a:cubicBezTo>
                <a:cubicBezTo>
                  <a:pt x="638045" y="1020877"/>
                  <a:pt x="677999" y="1011556"/>
                  <a:pt x="618171" y="1027260"/>
                </a:cubicBezTo>
                <a:cubicBezTo>
                  <a:pt x="609680" y="1023165"/>
                  <a:pt x="583253" y="1020277"/>
                  <a:pt x="570379" y="1023487"/>
                </a:cubicBezTo>
                <a:cubicBezTo>
                  <a:pt x="543992" y="1022523"/>
                  <a:pt x="505183" y="1001686"/>
                  <a:pt x="482519" y="1002108"/>
                </a:cubicBezTo>
                <a:cubicBezTo>
                  <a:pt x="464011" y="1002285"/>
                  <a:pt x="495211" y="1007995"/>
                  <a:pt x="475319" y="1009922"/>
                </a:cubicBezTo>
                <a:cubicBezTo>
                  <a:pt x="450818" y="1011135"/>
                  <a:pt x="454804" y="1022539"/>
                  <a:pt x="431104" y="1009317"/>
                </a:cubicBezTo>
                <a:cubicBezTo>
                  <a:pt x="406857" y="1014651"/>
                  <a:pt x="399686" y="1008456"/>
                  <a:pt x="363782" y="1007585"/>
                </a:cubicBezTo>
                <a:cubicBezTo>
                  <a:pt x="350440" y="1012231"/>
                  <a:pt x="338145" y="1011245"/>
                  <a:pt x="325533" y="1008502"/>
                </a:cubicBezTo>
                <a:cubicBezTo>
                  <a:pt x="291944" y="1011745"/>
                  <a:pt x="259251" y="1008497"/>
                  <a:pt x="220429" y="1008927"/>
                </a:cubicBezTo>
                <a:cubicBezTo>
                  <a:pt x="180594" y="1015852"/>
                  <a:pt x="156150" y="1007265"/>
                  <a:pt x="114676" y="1007765"/>
                </a:cubicBezTo>
                <a:cubicBezTo>
                  <a:pt x="85718" y="1006195"/>
                  <a:pt x="43316" y="1001491"/>
                  <a:pt x="13470" y="998544"/>
                </a:cubicBezTo>
                <a:lnTo>
                  <a:pt x="0" y="997355"/>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Slide Number Placeholder 4">
            <a:extLst>
              <a:ext uri="{FF2B5EF4-FFF2-40B4-BE49-F238E27FC236}">
                <a16:creationId xmlns:a16="http://schemas.microsoft.com/office/drawing/2014/main" id="{A6EF4FDD-2198-280C-5327-5B02A6F84C45}"/>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294A09A9-5501-47C1-A89A-A340965A2BE2}" type="slidenum">
              <a:rPr lang="en-US" sz="1000">
                <a:solidFill>
                  <a:schemeClr val="tx1">
                    <a:tint val="75000"/>
                  </a:schemeClr>
                </a:solidFill>
              </a:rPr>
              <a:pPr>
                <a:spcAft>
                  <a:spcPts val="600"/>
                </a:spcAft>
              </a:pPr>
              <a:t>27</a:t>
            </a:fld>
            <a:endParaRPr lang="en-US" sz="1000">
              <a:solidFill>
                <a:schemeClr val="tx1">
                  <a:tint val="75000"/>
                </a:schemeClr>
              </a:solidFill>
            </a:endParaRPr>
          </a:p>
        </p:txBody>
      </p:sp>
    </p:spTree>
    <p:extLst>
      <p:ext uri="{BB962C8B-B14F-4D97-AF65-F5344CB8AC3E}">
        <p14:creationId xmlns:p14="http://schemas.microsoft.com/office/powerpoint/2010/main" val="195815532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1740D1C-6F5C-5725-739A-5E45C18F08DC}"/>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E01D9DB9-8C62-52E2-DCCA-188550E25D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5A5B24D7-0B9F-F491-BFD9-2553E58B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1766176" cy="2061837"/>
          </a:xfrm>
          <a:custGeom>
            <a:avLst/>
            <a:gdLst>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13657 w 10768629"/>
              <a:gd name="connsiteY144" fmla="*/ 1730706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84330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Lst>
            <a:rect l="l" t="t" r="r" b="b"/>
            <a:pathLst>
              <a:path w="10768629" h="1978172">
                <a:moveTo>
                  <a:pt x="0" y="0"/>
                </a:moveTo>
                <a:lnTo>
                  <a:pt x="10768629" y="0"/>
                </a:lnTo>
                <a:lnTo>
                  <a:pt x="10733254" y="31439"/>
                </a:lnTo>
                <a:lnTo>
                  <a:pt x="10727085" y="37910"/>
                </a:lnTo>
                <a:cubicBezTo>
                  <a:pt x="10712973" y="56080"/>
                  <a:pt x="10699457" y="78430"/>
                  <a:pt x="10675953" y="68623"/>
                </a:cubicBezTo>
                <a:cubicBezTo>
                  <a:pt x="10685972" y="89202"/>
                  <a:pt x="10641629" y="69781"/>
                  <a:pt x="10637091" y="90361"/>
                </a:cubicBezTo>
                <a:cubicBezTo>
                  <a:pt x="10635214" y="107005"/>
                  <a:pt x="10621323" y="104993"/>
                  <a:pt x="10610971" y="110764"/>
                </a:cubicBezTo>
                <a:cubicBezTo>
                  <a:pt x="10603980" y="127568"/>
                  <a:pt x="10551417" y="141180"/>
                  <a:pt x="10532872" y="138028"/>
                </a:cubicBezTo>
                <a:cubicBezTo>
                  <a:pt x="10480300" y="119072"/>
                  <a:pt x="10440532" y="186296"/>
                  <a:pt x="10398558" y="172911"/>
                </a:cubicBezTo>
                <a:cubicBezTo>
                  <a:pt x="10387708" y="174114"/>
                  <a:pt x="10378792" y="177646"/>
                  <a:pt x="10371128" y="182609"/>
                </a:cubicBezTo>
                <a:lnTo>
                  <a:pt x="10352178" y="199976"/>
                </a:lnTo>
                <a:lnTo>
                  <a:pt x="10351815" y="211879"/>
                </a:lnTo>
                <a:lnTo>
                  <a:pt x="10337471" y="218661"/>
                </a:lnTo>
                <a:lnTo>
                  <a:pt x="10334625" y="222351"/>
                </a:lnTo>
                <a:cubicBezTo>
                  <a:pt x="10321108" y="225227"/>
                  <a:pt x="10278615" y="228401"/>
                  <a:pt x="10256365" y="235917"/>
                </a:cubicBezTo>
                <a:cubicBezTo>
                  <a:pt x="10218136" y="258033"/>
                  <a:pt x="10224552" y="209685"/>
                  <a:pt x="10201127" y="267448"/>
                </a:cubicBezTo>
                <a:cubicBezTo>
                  <a:pt x="10121320" y="273476"/>
                  <a:pt x="10040763" y="345580"/>
                  <a:pt x="9961218" y="326720"/>
                </a:cubicBezTo>
                <a:cubicBezTo>
                  <a:pt x="9980173" y="341621"/>
                  <a:pt x="9883038" y="318484"/>
                  <a:pt x="9859715" y="355698"/>
                </a:cubicBezTo>
                <a:cubicBezTo>
                  <a:pt x="9812822" y="367758"/>
                  <a:pt x="9752089" y="383830"/>
                  <a:pt x="9679867" y="399081"/>
                </a:cubicBezTo>
                <a:cubicBezTo>
                  <a:pt x="9618357" y="415668"/>
                  <a:pt x="9525492" y="446315"/>
                  <a:pt x="9490654" y="455225"/>
                </a:cubicBezTo>
                <a:lnTo>
                  <a:pt x="9470837" y="452539"/>
                </a:lnTo>
                <a:lnTo>
                  <a:pt x="9469082" y="454891"/>
                </a:lnTo>
                <a:cubicBezTo>
                  <a:pt x="9460057" y="461184"/>
                  <a:pt x="9453495" y="461729"/>
                  <a:pt x="9448038" y="459733"/>
                </a:cubicBezTo>
                <a:lnTo>
                  <a:pt x="9396821" y="455795"/>
                </a:lnTo>
                <a:lnTo>
                  <a:pt x="9392197" y="459796"/>
                </a:lnTo>
                <a:lnTo>
                  <a:pt x="9347994" y="464462"/>
                </a:lnTo>
                <a:cubicBezTo>
                  <a:pt x="9347959" y="465155"/>
                  <a:pt x="9347925" y="465846"/>
                  <a:pt x="9347889" y="466539"/>
                </a:cubicBezTo>
                <a:cubicBezTo>
                  <a:pt x="9346648" y="471307"/>
                  <a:pt x="9343831" y="475025"/>
                  <a:pt x="9337639" y="476654"/>
                </a:cubicBezTo>
                <a:cubicBezTo>
                  <a:pt x="9354547" y="503661"/>
                  <a:pt x="9307720" y="510631"/>
                  <a:pt x="9287964" y="513052"/>
                </a:cubicBezTo>
                <a:cubicBezTo>
                  <a:pt x="9269905" y="526173"/>
                  <a:pt x="9245386" y="544358"/>
                  <a:pt x="9229283" y="555377"/>
                </a:cubicBezTo>
                <a:lnTo>
                  <a:pt x="9220274" y="557502"/>
                </a:lnTo>
                <a:cubicBezTo>
                  <a:pt x="9220250" y="557668"/>
                  <a:pt x="9220226" y="557835"/>
                  <a:pt x="9220202" y="558001"/>
                </a:cubicBezTo>
                <a:cubicBezTo>
                  <a:pt x="9218468" y="559434"/>
                  <a:pt x="9215591" y="560497"/>
                  <a:pt x="9210908" y="561147"/>
                </a:cubicBezTo>
                <a:lnTo>
                  <a:pt x="9186374" y="565502"/>
                </a:lnTo>
                <a:lnTo>
                  <a:pt x="9181058" y="569943"/>
                </a:lnTo>
                <a:lnTo>
                  <a:pt x="9167549" y="584727"/>
                </a:lnTo>
                <a:lnTo>
                  <a:pt x="9149110" y="598906"/>
                </a:lnTo>
                <a:cubicBezTo>
                  <a:pt x="9133575" y="594395"/>
                  <a:pt x="9087390" y="636567"/>
                  <a:pt x="9078556" y="644039"/>
                </a:cubicBezTo>
                <a:lnTo>
                  <a:pt x="8996399" y="690055"/>
                </a:lnTo>
                <a:cubicBezTo>
                  <a:pt x="8913147" y="777045"/>
                  <a:pt x="8867993" y="772591"/>
                  <a:pt x="8803791" y="813860"/>
                </a:cubicBezTo>
                <a:cubicBezTo>
                  <a:pt x="8745270" y="819906"/>
                  <a:pt x="8690049" y="823612"/>
                  <a:pt x="8636202" y="848463"/>
                </a:cubicBezTo>
                <a:cubicBezTo>
                  <a:pt x="8594799" y="860014"/>
                  <a:pt x="8568613" y="864779"/>
                  <a:pt x="8555372" y="883171"/>
                </a:cubicBezTo>
                <a:lnTo>
                  <a:pt x="8507229" y="901665"/>
                </a:lnTo>
                <a:lnTo>
                  <a:pt x="8428473" y="927985"/>
                </a:lnTo>
                <a:cubicBezTo>
                  <a:pt x="8428287" y="929817"/>
                  <a:pt x="8428100" y="931648"/>
                  <a:pt x="8427914" y="933480"/>
                </a:cubicBezTo>
                <a:lnTo>
                  <a:pt x="8420327" y="941984"/>
                </a:lnTo>
                <a:lnTo>
                  <a:pt x="8394729" y="948347"/>
                </a:lnTo>
                <a:lnTo>
                  <a:pt x="8380548" y="987916"/>
                </a:lnTo>
                <a:lnTo>
                  <a:pt x="8375330" y="965444"/>
                </a:lnTo>
                <a:cubicBezTo>
                  <a:pt x="8372375" y="964202"/>
                  <a:pt x="8344433" y="977378"/>
                  <a:pt x="8340796" y="980522"/>
                </a:cubicBezTo>
                <a:cubicBezTo>
                  <a:pt x="8328292" y="982128"/>
                  <a:pt x="8319237" y="991089"/>
                  <a:pt x="8304438" y="996739"/>
                </a:cubicBezTo>
                <a:cubicBezTo>
                  <a:pt x="8297193" y="1005683"/>
                  <a:pt x="8289328" y="1014568"/>
                  <a:pt x="8280929" y="1023089"/>
                </a:cubicBezTo>
                <a:lnTo>
                  <a:pt x="8275760" y="1027772"/>
                </a:lnTo>
                <a:lnTo>
                  <a:pt x="8275478" y="1027605"/>
                </a:lnTo>
                <a:cubicBezTo>
                  <a:pt x="8273970" y="1028076"/>
                  <a:pt x="8251461" y="1029408"/>
                  <a:pt x="8249003" y="1032033"/>
                </a:cubicBezTo>
                <a:lnTo>
                  <a:pt x="8203836" y="1037347"/>
                </a:lnTo>
                <a:cubicBezTo>
                  <a:pt x="8172789" y="1049890"/>
                  <a:pt x="8148166" y="1034625"/>
                  <a:pt x="8122936" y="1063113"/>
                </a:cubicBezTo>
                <a:cubicBezTo>
                  <a:pt x="8093850" y="1074757"/>
                  <a:pt x="8066781" y="1075350"/>
                  <a:pt x="8043658" y="1092746"/>
                </a:cubicBezTo>
                <a:cubicBezTo>
                  <a:pt x="8032157" y="1089174"/>
                  <a:pt x="8022145" y="1089998"/>
                  <a:pt x="8015351" y="1105478"/>
                </a:cubicBezTo>
                <a:cubicBezTo>
                  <a:pt x="7987544" y="1113006"/>
                  <a:pt x="7977708" y="1099152"/>
                  <a:pt x="7963145" y="1119346"/>
                </a:cubicBezTo>
                <a:cubicBezTo>
                  <a:pt x="7942622" y="1098880"/>
                  <a:pt x="7943760" y="1109516"/>
                  <a:pt x="7938145" y="1120225"/>
                </a:cubicBezTo>
                <a:lnTo>
                  <a:pt x="7937238" y="1121204"/>
                </a:lnTo>
                <a:lnTo>
                  <a:pt x="7934398" y="1118240"/>
                </a:lnTo>
                <a:lnTo>
                  <a:pt x="7918248" y="1124371"/>
                </a:lnTo>
                <a:lnTo>
                  <a:pt x="7914119" y="1127653"/>
                </a:lnTo>
                <a:cubicBezTo>
                  <a:pt x="7911201" y="1129547"/>
                  <a:pt x="7909169" y="1130331"/>
                  <a:pt x="7907658" y="1130350"/>
                </a:cubicBezTo>
                <a:lnTo>
                  <a:pt x="7907434" y="1130103"/>
                </a:lnTo>
                <a:lnTo>
                  <a:pt x="7901508" y="1133245"/>
                </a:lnTo>
                <a:cubicBezTo>
                  <a:pt x="7891644" y="1139271"/>
                  <a:pt x="7882185" y="1145815"/>
                  <a:pt x="7873287" y="1152609"/>
                </a:cubicBezTo>
                <a:cubicBezTo>
                  <a:pt x="7864672" y="1141906"/>
                  <a:pt x="7845199" y="1159242"/>
                  <a:pt x="7834833" y="1153868"/>
                </a:cubicBezTo>
                <a:lnTo>
                  <a:pt x="7828661" y="1139994"/>
                </a:lnTo>
                <a:lnTo>
                  <a:pt x="7823966" y="1143178"/>
                </a:lnTo>
                <a:lnTo>
                  <a:pt x="7815078" y="1151776"/>
                </a:lnTo>
                <a:cubicBezTo>
                  <a:pt x="7813692" y="1152943"/>
                  <a:pt x="7812687" y="1153116"/>
                  <a:pt x="7812026" y="1151522"/>
                </a:cubicBezTo>
                <a:cubicBezTo>
                  <a:pt x="7806555" y="1153054"/>
                  <a:pt x="7788673" y="1159989"/>
                  <a:pt x="7782249" y="1160970"/>
                </a:cubicBezTo>
                <a:lnTo>
                  <a:pt x="7773476" y="1157414"/>
                </a:lnTo>
                <a:lnTo>
                  <a:pt x="7769600" y="1157365"/>
                </a:lnTo>
                <a:lnTo>
                  <a:pt x="7752631" y="1172815"/>
                </a:lnTo>
                <a:lnTo>
                  <a:pt x="7739392" y="1192062"/>
                </a:lnTo>
                <a:lnTo>
                  <a:pt x="7677677" y="1216394"/>
                </a:lnTo>
                <a:lnTo>
                  <a:pt x="7586920" y="1261888"/>
                </a:lnTo>
                <a:cubicBezTo>
                  <a:pt x="7556723" y="1298911"/>
                  <a:pt x="7489187" y="1284518"/>
                  <a:pt x="7486100" y="1292563"/>
                </a:cubicBezTo>
                <a:cubicBezTo>
                  <a:pt x="7454875" y="1308356"/>
                  <a:pt x="7453335" y="1326361"/>
                  <a:pt x="7411323" y="1340732"/>
                </a:cubicBezTo>
                <a:cubicBezTo>
                  <a:pt x="7372519" y="1390006"/>
                  <a:pt x="7288617" y="1403664"/>
                  <a:pt x="7240698" y="1438832"/>
                </a:cubicBezTo>
                <a:cubicBezTo>
                  <a:pt x="7206467" y="1417136"/>
                  <a:pt x="7227555" y="1441678"/>
                  <a:pt x="7197675" y="1447530"/>
                </a:cubicBezTo>
                <a:cubicBezTo>
                  <a:pt x="7211601" y="1474927"/>
                  <a:pt x="7159483" y="1444981"/>
                  <a:pt x="7164788" y="1480293"/>
                </a:cubicBezTo>
                <a:cubicBezTo>
                  <a:pt x="7159184" y="1480240"/>
                  <a:pt x="7153584" y="1479075"/>
                  <a:pt x="7147929" y="1477641"/>
                </a:cubicBezTo>
                <a:lnTo>
                  <a:pt x="7144965" y="1476908"/>
                </a:lnTo>
                <a:lnTo>
                  <a:pt x="7134299" y="1479969"/>
                </a:lnTo>
                <a:lnTo>
                  <a:pt x="7129809" y="1473339"/>
                </a:lnTo>
                <a:lnTo>
                  <a:pt x="7112688" y="1472575"/>
                </a:lnTo>
                <a:cubicBezTo>
                  <a:pt x="7106506" y="1473449"/>
                  <a:pt x="7100123" y="1475741"/>
                  <a:pt x="7093470" y="1480300"/>
                </a:cubicBezTo>
                <a:cubicBezTo>
                  <a:pt x="7079039" y="1501274"/>
                  <a:pt x="7048991" y="1495718"/>
                  <a:pt x="7025034" y="1506934"/>
                </a:cubicBezTo>
                <a:lnTo>
                  <a:pt x="7014783" y="1515868"/>
                </a:lnTo>
                <a:lnTo>
                  <a:pt x="6979706" y="1523511"/>
                </a:lnTo>
                <a:lnTo>
                  <a:pt x="6977890" y="1525793"/>
                </a:lnTo>
                <a:cubicBezTo>
                  <a:pt x="6971996" y="1527914"/>
                  <a:pt x="6959488" y="1529941"/>
                  <a:pt x="6944339" y="1536237"/>
                </a:cubicBezTo>
                <a:lnTo>
                  <a:pt x="6886996" y="1563569"/>
                </a:lnTo>
                <a:lnTo>
                  <a:pt x="6874510" y="1558469"/>
                </a:lnTo>
                <a:lnTo>
                  <a:pt x="6871943" y="1554651"/>
                </a:lnTo>
                <a:lnTo>
                  <a:pt x="6856174" y="1562024"/>
                </a:lnTo>
                <a:lnTo>
                  <a:pt x="6842321" y="1560554"/>
                </a:lnTo>
                <a:lnTo>
                  <a:pt x="6832713" y="1569357"/>
                </a:lnTo>
                <a:lnTo>
                  <a:pt x="6816351" y="1571495"/>
                </a:lnTo>
                <a:cubicBezTo>
                  <a:pt x="6810216" y="1571510"/>
                  <a:pt x="6803310" y="1571324"/>
                  <a:pt x="6795800" y="1572010"/>
                </a:cubicBezTo>
                <a:lnTo>
                  <a:pt x="6777546" y="1568661"/>
                </a:lnTo>
                <a:lnTo>
                  <a:pt x="6751528" y="1574143"/>
                </a:lnTo>
                <a:cubicBezTo>
                  <a:pt x="6731455" y="1578562"/>
                  <a:pt x="6712054" y="1582098"/>
                  <a:pt x="6691966" y="1582255"/>
                </a:cubicBezTo>
                <a:cubicBezTo>
                  <a:pt x="6677921" y="1590738"/>
                  <a:pt x="6663787" y="1595441"/>
                  <a:pt x="6646941" y="1588471"/>
                </a:cubicBezTo>
                <a:cubicBezTo>
                  <a:pt x="6605135" y="1597971"/>
                  <a:pt x="6598373" y="1612583"/>
                  <a:pt x="6568576" y="1606488"/>
                </a:cubicBezTo>
                <a:cubicBezTo>
                  <a:pt x="6562510" y="1614734"/>
                  <a:pt x="6558067" y="1619360"/>
                  <a:pt x="6554358" y="1621701"/>
                </a:cubicBezTo>
                <a:cubicBezTo>
                  <a:pt x="6543227" y="1628727"/>
                  <a:pt x="6538724" y="1615196"/>
                  <a:pt x="6516968" y="1617195"/>
                </a:cubicBezTo>
                <a:cubicBezTo>
                  <a:pt x="6493173" y="1617368"/>
                  <a:pt x="6528193" y="1598652"/>
                  <a:pt x="6506479" y="1602227"/>
                </a:cubicBezTo>
                <a:cubicBezTo>
                  <a:pt x="6486674" y="1613929"/>
                  <a:pt x="6478484" y="1593997"/>
                  <a:pt x="6458436" y="1607332"/>
                </a:cubicBezTo>
                <a:cubicBezTo>
                  <a:pt x="6471168" y="1620800"/>
                  <a:pt x="6410323" y="1615478"/>
                  <a:pt x="6414786" y="1628815"/>
                </a:cubicBezTo>
                <a:cubicBezTo>
                  <a:pt x="6385942" y="1615041"/>
                  <a:pt x="6386569" y="1640238"/>
                  <a:pt x="6357085" y="1640846"/>
                </a:cubicBezTo>
                <a:cubicBezTo>
                  <a:pt x="6341163" y="1636809"/>
                  <a:pt x="6331497" y="1637754"/>
                  <a:pt x="6322636" y="1648213"/>
                </a:cubicBezTo>
                <a:cubicBezTo>
                  <a:pt x="6248448" y="1627802"/>
                  <a:pt x="6286748" y="1654976"/>
                  <a:pt x="6226172" y="1654676"/>
                </a:cubicBezTo>
                <a:lnTo>
                  <a:pt x="6221217" y="1654506"/>
                </a:lnTo>
                <a:lnTo>
                  <a:pt x="6204956" y="1664280"/>
                </a:lnTo>
                <a:cubicBezTo>
                  <a:pt x="6204728" y="1665114"/>
                  <a:pt x="6204498" y="1665947"/>
                  <a:pt x="6204270" y="1666782"/>
                </a:cubicBezTo>
                <a:lnTo>
                  <a:pt x="6143810" y="1661963"/>
                </a:lnTo>
                <a:lnTo>
                  <a:pt x="6136560" y="1665728"/>
                </a:lnTo>
                <a:lnTo>
                  <a:pt x="6096155" y="1656951"/>
                </a:lnTo>
                <a:lnTo>
                  <a:pt x="6075812" y="1655422"/>
                </a:lnTo>
                <a:lnTo>
                  <a:pt x="6039495" y="1649680"/>
                </a:lnTo>
                <a:lnTo>
                  <a:pt x="6036523" y="1652121"/>
                </a:lnTo>
                <a:lnTo>
                  <a:pt x="6029328" y="1649904"/>
                </a:lnTo>
                <a:lnTo>
                  <a:pt x="6024075" y="1652779"/>
                </a:lnTo>
                <a:lnTo>
                  <a:pt x="6018085" y="1652030"/>
                </a:lnTo>
                <a:cubicBezTo>
                  <a:pt x="6006658" y="1653831"/>
                  <a:pt x="5968194" y="1662035"/>
                  <a:pt x="5955513" y="1663584"/>
                </a:cubicBezTo>
                <a:lnTo>
                  <a:pt x="5941996" y="1661326"/>
                </a:lnTo>
                <a:lnTo>
                  <a:pt x="5931789" y="1669915"/>
                </a:lnTo>
                <a:lnTo>
                  <a:pt x="5888686" y="1672175"/>
                </a:lnTo>
                <a:lnTo>
                  <a:pt x="5873794" y="1665454"/>
                </a:lnTo>
                <a:lnTo>
                  <a:pt x="5860022" y="1660635"/>
                </a:lnTo>
                <a:lnTo>
                  <a:pt x="5858237" y="1660649"/>
                </a:lnTo>
                <a:lnTo>
                  <a:pt x="5840319" y="1660798"/>
                </a:lnTo>
                <a:lnTo>
                  <a:pt x="5806984" y="1661075"/>
                </a:lnTo>
                <a:cubicBezTo>
                  <a:pt x="5785708" y="1661533"/>
                  <a:pt x="5764126" y="1662974"/>
                  <a:pt x="5742351" y="1667489"/>
                </a:cubicBezTo>
                <a:cubicBezTo>
                  <a:pt x="5659069" y="1645168"/>
                  <a:pt x="5615134" y="1706361"/>
                  <a:pt x="5521171" y="1671626"/>
                </a:cubicBezTo>
                <a:cubicBezTo>
                  <a:pt x="5491803" y="1671296"/>
                  <a:pt x="5498089" y="1662666"/>
                  <a:pt x="5457384" y="1683952"/>
                </a:cubicBezTo>
                <a:cubicBezTo>
                  <a:pt x="5356959" y="1699287"/>
                  <a:pt x="5078905" y="1774579"/>
                  <a:pt x="4950070" y="1748401"/>
                </a:cubicBezTo>
                <a:cubicBezTo>
                  <a:pt x="4918276" y="1752255"/>
                  <a:pt x="4891043" y="1756936"/>
                  <a:pt x="4872172" y="1757222"/>
                </a:cubicBezTo>
                <a:lnTo>
                  <a:pt x="4809524" y="1761033"/>
                </a:lnTo>
                <a:cubicBezTo>
                  <a:pt x="4791324" y="1772975"/>
                  <a:pt x="4777258" y="1754591"/>
                  <a:pt x="4759058" y="1766533"/>
                </a:cubicBezTo>
                <a:cubicBezTo>
                  <a:pt x="4747481" y="1770744"/>
                  <a:pt x="4734604" y="1772921"/>
                  <a:pt x="4719749" y="1771811"/>
                </a:cubicBezTo>
                <a:cubicBezTo>
                  <a:pt x="4671168" y="1780243"/>
                  <a:pt x="4634134" y="1775931"/>
                  <a:pt x="4568686" y="1786141"/>
                </a:cubicBezTo>
                <a:cubicBezTo>
                  <a:pt x="4544667" y="1777910"/>
                  <a:pt x="4432547" y="1778168"/>
                  <a:pt x="4418751" y="1796932"/>
                </a:cubicBezTo>
                <a:cubicBezTo>
                  <a:pt x="4403360" y="1801488"/>
                  <a:pt x="4385278" y="1795746"/>
                  <a:pt x="4378377" y="1815528"/>
                </a:cubicBezTo>
                <a:cubicBezTo>
                  <a:pt x="4366870" y="1839461"/>
                  <a:pt x="4337372" y="1814003"/>
                  <a:pt x="4320575" y="1832722"/>
                </a:cubicBezTo>
                <a:cubicBezTo>
                  <a:pt x="4277898" y="1857053"/>
                  <a:pt x="4243945" y="1846759"/>
                  <a:pt x="4211935" y="1860177"/>
                </a:cubicBezTo>
                <a:cubicBezTo>
                  <a:pt x="4181519" y="1859584"/>
                  <a:pt x="4171342" y="1859762"/>
                  <a:pt x="4101228" y="1868717"/>
                </a:cubicBezTo>
                <a:cubicBezTo>
                  <a:pt x="4080159" y="1876188"/>
                  <a:pt x="4039427" y="1877381"/>
                  <a:pt x="3973223" y="1881015"/>
                </a:cubicBezTo>
                <a:cubicBezTo>
                  <a:pt x="3971330" y="1884974"/>
                  <a:pt x="3952843" y="1879225"/>
                  <a:pt x="3900992" y="1880603"/>
                </a:cubicBezTo>
                <a:cubicBezTo>
                  <a:pt x="3849141" y="1881981"/>
                  <a:pt x="3740060" y="1895686"/>
                  <a:pt x="3662119" y="1889285"/>
                </a:cubicBezTo>
                <a:cubicBezTo>
                  <a:pt x="3565155" y="1881322"/>
                  <a:pt x="3613412" y="1915150"/>
                  <a:pt x="3496919" y="1873180"/>
                </a:cubicBezTo>
                <a:cubicBezTo>
                  <a:pt x="3488062" y="1895719"/>
                  <a:pt x="3474293" y="1876288"/>
                  <a:pt x="3449433" y="1889681"/>
                </a:cubicBezTo>
                <a:cubicBezTo>
                  <a:pt x="3406553" y="1891629"/>
                  <a:pt x="3413217" y="1897797"/>
                  <a:pt x="3369766" y="1916653"/>
                </a:cubicBezTo>
                <a:cubicBezTo>
                  <a:pt x="3338805" y="1929531"/>
                  <a:pt x="3289487" y="1928617"/>
                  <a:pt x="3269672" y="1938036"/>
                </a:cubicBezTo>
                <a:lnTo>
                  <a:pt x="3224897" y="1943733"/>
                </a:lnTo>
                <a:cubicBezTo>
                  <a:pt x="3188693" y="1949271"/>
                  <a:pt x="3178540" y="1909145"/>
                  <a:pt x="3161463" y="1946591"/>
                </a:cubicBezTo>
                <a:lnTo>
                  <a:pt x="3112044" y="1935614"/>
                </a:lnTo>
                <a:lnTo>
                  <a:pt x="3069716" y="1930463"/>
                </a:lnTo>
                <a:cubicBezTo>
                  <a:pt x="3049937" y="1924285"/>
                  <a:pt x="3047816" y="1925644"/>
                  <a:pt x="3005773" y="1915878"/>
                </a:cubicBezTo>
                <a:cubicBezTo>
                  <a:pt x="2978838" y="1921092"/>
                  <a:pt x="2967972" y="1927319"/>
                  <a:pt x="2897201" y="1926772"/>
                </a:cubicBezTo>
                <a:lnTo>
                  <a:pt x="2783891" y="1931749"/>
                </a:lnTo>
                <a:cubicBezTo>
                  <a:pt x="2753098" y="1932794"/>
                  <a:pt x="2731621" y="1915151"/>
                  <a:pt x="2712447" y="1933044"/>
                </a:cubicBezTo>
                <a:cubicBezTo>
                  <a:pt x="2621923" y="1990472"/>
                  <a:pt x="2637976" y="1949546"/>
                  <a:pt x="2560151" y="1963609"/>
                </a:cubicBezTo>
                <a:cubicBezTo>
                  <a:pt x="2472084" y="1973456"/>
                  <a:pt x="2423631" y="1962133"/>
                  <a:pt x="2367221" y="1971884"/>
                </a:cubicBezTo>
                <a:cubicBezTo>
                  <a:pt x="2355331" y="1950582"/>
                  <a:pt x="2295649" y="1950006"/>
                  <a:pt x="2272130" y="1961162"/>
                </a:cubicBezTo>
                <a:cubicBezTo>
                  <a:pt x="2229336" y="1964326"/>
                  <a:pt x="2232627" y="1943953"/>
                  <a:pt x="2189404" y="1978172"/>
                </a:cubicBezTo>
                <a:cubicBezTo>
                  <a:pt x="2153824" y="1968017"/>
                  <a:pt x="2114605" y="1969166"/>
                  <a:pt x="2077704" y="1965002"/>
                </a:cubicBezTo>
                <a:cubicBezTo>
                  <a:pt x="2053064" y="1962036"/>
                  <a:pt x="2051584" y="1971011"/>
                  <a:pt x="2033299" y="1969042"/>
                </a:cubicBezTo>
                <a:cubicBezTo>
                  <a:pt x="2015014" y="1967073"/>
                  <a:pt x="1998956" y="1958903"/>
                  <a:pt x="1967996" y="1953187"/>
                </a:cubicBezTo>
                <a:cubicBezTo>
                  <a:pt x="1924117" y="1970917"/>
                  <a:pt x="1915668" y="1940297"/>
                  <a:pt x="1855805" y="1926082"/>
                </a:cubicBezTo>
                <a:cubicBezTo>
                  <a:pt x="1830663" y="1943732"/>
                  <a:pt x="1810564" y="1935694"/>
                  <a:pt x="1790957" y="1919460"/>
                </a:cubicBezTo>
                <a:cubicBezTo>
                  <a:pt x="1732588" y="1924884"/>
                  <a:pt x="1679506" y="1900619"/>
                  <a:pt x="1613978" y="1891581"/>
                </a:cubicBezTo>
                <a:cubicBezTo>
                  <a:pt x="1542961" y="1912227"/>
                  <a:pt x="1506863" y="1865666"/>
                  <a:pt x="1436831" y="1856201"/>
                </a:cubicBezTo>
                <a:cubicBezTo>
                  <a:pt x="1409149" y="1862955"/>
                  <a:pt x="1416370" y="1829853"/>
                  <a:pt x="1357365" y="1832140"/>
                </a:cubicBezTo>
                <a:cubicBezTo>
                  <a:pt x="1285880" y="1811785"/>
                  <a:pt x="1273193" y="1786872"/>
                  <a:pt x="1232341" y="1785942"/>
                </a:cubicBezTo>
                <a:cubicBezTo>
                  <a:pt x="1223903" y="1792798"/>
                  <a:pt x="1160576" y="1793911"/>
                  <a:pt x="1162595" y="1784330"/>
                </a:cubicBezTo>
                <a:cubicBezTo>
                  <a:pt x="1153167" y="1787110"/>
                  <a:pt x="1122206" y="1805077"/>
                  <a:pt x="1120257" y="1789615"/>
                </a:cubicBezTo>
                <a:cubicBezTo>
                  <a:pt x="1073149" y="1786750"/>
                  <a:pt x="1034361" y="1768718"/>
                  <a:pt x="991903" y="1786741"/>
                </a:cubicBezTo>
                <a:cubicBezTo>
                  <a:pt x="966383" y="1781126"/>
                  <a:pt x="949501" y="1800915"/>
                  <a:pt x="883960" y="1809389"/>
                </a:cubicBezTo>
                <a:cubicBezTo>
                  <a:pt x="836064" y="1808194"/>
                  <a:pt x="826980" y="1826610"/>
                  <a:pt x="766531" y="1805053"/>
                </a:cubicBezTo>
                <a:cubicBezTo>
                  <a:pt x="732778" y="1801141"/>
                  <a:pt x="694055" y="1787044"/>
                  <a:pt x="669779" y="1800537"/>
                </a:cubicBezTo>
                <a:cubicBezTo>
                  <a:pt x="645252" y="1794709"/>
                  <a:pt x="563495" y="1813232"/>
                  <a:pt x="523898" y="1811085"/>
                </a:cubicBezTo>
                <a:cubicBezTo>
                  <a:pt x="457555" y="1798530"/>
                  <a:pt x="395227" y="1824052"/>
                  <a:pt x="360251" y="1830735"/>
                </a:cubicBezTo>
                <a:cubicBezTo>
                  <a:pt x="313564" y="1825583"/>
                  <a:pt x="298281" y="1811622"/>
                  <a:pt x="255207" y="1818275"/>
                </a:cubicBezTo>
                <a:cubicBezTo>
                  <a:pt x="206572" y="1839769"/>
                  <a:pt x="160277" y="1836800"/>
                  <a:pt x="101803" y="1870647"/>
                </a:cubicBezTo>
                <a:cubicBezTo>
                  <a:pt x="85849" y="1910002"/>
                  <a:pt x="27997" y="1845258"/>
                  <a:pt x="25397" y="1888443"/>
                </a:cubicBezTo>
                <a:cubicBezTo>
                  <a:pt x="19096" y="1881154"/>
                  <a:pt x="11260" y="1878398"/>
                  <a:pt x="2370" y="1878311"/>
                </a:cubicBezTo>
                <a:lnTo>
                  <a:pt x="0" y="1878785"/>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4E0C2D67-2202-F4EF-2C99-23151F906177}"/>
              </a:ext>
            </a:extLst>
          </p:cNvPr>
          <p:cNvSpPr>
            <a:spLocks noGrp="1"/>
          </p:cNvSpPr>
          <p:nvPr>
            <p:ph type="title"/>
          </p:nvPr>
        </p:nvSpPr>
        <p:spPr>
          <a:xfrm>
            <a:off x="425824" y="325639"/>
            <a:ext cx="9392421" cy="1330841"/>
          </a:xfrm>
        </p:spPr>
        <p:txBody>
          <a:bodyPr vert="horz" lIns="91440" tIns="45720" rIns="91440" bIns="45720" rtlCol="0" anchor="ctr">
            <a:normAutofit/>
          </a:bodyPr>
          <a:lstStyle/>
          <a:p>
            <a:r>
              <a:rPr lang="en-US" sz="4400" dirty="0">
                <a:latin typeface="Times New Roman"/>
                <a:ea typeface="+mj-lt"/>
                <a:cs typeface="+mj-lt"/>
              </a:rPr>
              <a:t>Research Paper Status </a:t>
            </a:r>
            <a:endParaRPr lang="en-US" dirty="0">
              <a:latin typeface="Times New Roman"/>
              <a:cs typeface="Times New Roman"/>
            </a:endParaRPr>
          </a:p>
        </p:txBody>
      </p:sp>
      <p:sp>
        <p:nvSpPr>
          <p:cNvPr id="3" name="Text Placeholder 2">
            <a:extLst>
              <a:ext uri="{FF2B5EF4-FFF2-40B4-BE49-F238E27FC236}">
                <a16:creationId xmlns:a16="http://schemas.microsoft.com/office/drawing/2014/main" id="{53FCAFD8-BC2C-E6F3-B432-B3CF41551F02}"/>
              </a:ext>
            </a:extLst>
          </p:cNvPr>
          <p:cNvSpPr>
            <a:spLocks noGrp="1"/>
          </p:cNvSpPr>
          <p:nvPr>
            <p:ph type="body" idx="1"/>
          </p:nvPr>
        </p:nvSpPr>
        <p:spPr>
          <a:xfrm>
            <a:off x="1137034" y="1982119"/>
            <a:ext cx="6688911" cy="4134016"/>
          </a:xfrm>
        </p:spPr>
        <p:txBody>
          <a:bodyPr vert="horz" lIns="91440" tIns="45720" rIns="91440" bIns="45720" rtlCol="0">
            <a:normAutofit/>
          </a:bodyPr>
          <a:lstStyle/>
          <a:p>
            <a:pPr indent="-228600">
              <a:lnSpc>
                <a:spcPct val="90000"/>
              </a:lnSpc>
              <a:buFont typeface="Arial" panose="020B0604020202020204" pitchFamily="34" charset="0"/>
              <a:buChar char="•"/>
            </a:pPr>
            <a:r>
              <a:rPr lang="en-US" sz="3200" dirty="0">
                <a:solidFill>
                  <a:schemeClr val="tx1"/>
                </a:solidFill>
                <a:latin typeface="Times New Roman" panose="02020603050405020304" pitchFamily="18" charset="0"/>
                <a:cs typeface="Times New Roman" panose="02020603050405020304" pitchFamily="18" charset="0"/>
              </a:rPr>
              <a:t>Till now, I have written Abstract, Introduction, Literature Survey, and Methodology.</a:t>
            </a:r>
          </a:p>
        </p:txBody>
      </p:sp>
      <p:pic>
        <p:nvPicPr>
          <p:cNvPr id="6" name="Picture 5" descr="Royalty Free Psychology Stock Photos | rawpixel">
            <a:extLst>
              <a:ext uri="{FF2B5EF4-FFF2-40B4-BE49-F238E27FC236}">
                <a16:creationId xmlns:a16="http://schemas.microsoft.com/office/drawing/2014/main" id="{2229B8C8-556B-C074-8405-EAB0FC8AC196}"/>
              </a:ext>
            </a:extLst>
          </p:cNvPr>
          <p:cNvPicPr>
            <a:picLocks noChangeAspect="1"/>
          </p:cNvPicPr>
          <p:nvPr/>
        </p:nvPicPr>
        <p:blipFill>
          <a:blip r:embed="rId2"/>
          <a:stretch>
            <a:fillRect/>
          </a:stretch>
        </p:blipFill>
        <p:spPr>
          <a:xfrm>
            <a:off x="8022443" y="3194049"/>
            <a:ext cx="3438623" cy="2746780"/>
          </a:xfrm>
          <a:prstGeom prst="rect">
            <a:avLst/>
          </a:prstGeom>
        </p:spPr>
      </p:pic>
      <p:sp>
        <p:nvSpPr>
          <p:cNvPr id="15" name="Freeform: Shape 14">
            <a:extLst>
              <a:ext uri="{FF2B5EF4-FFF2-40B4-BE49-F238E27FC236}">
                <a16:creationId xmlns:a16="http://schemas.microsoft.com/office/drawing/2014/main" id="{BEF70F38-7983-8464-07D3-3BFE19899D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5381624" y="6209414"/>
            <a:ext cx="6810375" cy="648586"/>
          </a:xfrm>
          <a:custGeom>
            <a:avLst/>
            <a:gdLst>
              <a:gd name="connsiteX0" fmla="*/ 0 w 10753706"/>
              <a:gd name="connsiteY0" fmla="*/ 0 h 1027260"/>
              <a:gd name="connsiteX1" fmla="*/ 10753706 w 10753706"/>
              <a:gd name="connsiteY1" fmla="*/ 0 h 1027260"/>
              <a:gd name="connsiteX2" fmla="*/ 10748809 w 10753706"/>
              <a:gd name="connsiteY2" fmla="*/ 2522 h 1027260"/>
              <a:gd name="connsiteX3" fmla="*/ 10725330 w 10753706"/>
              <a:gd name="connsiteY3" fmla="*/ 11977 h 1027260"/>
              <a:gd name="connsiteX4" fmla="*/ 10615423 w 10753706"/>
              <a:gd name="connsiteY4" fmla="*/ 52967 h 1027260"/>
              <a:gd name="connsiteX5" fmla="*/ 10533936 w 10753706"/>
              <a:gd name="connsiteY5" fmla="*/ 53095 h 1027260"/>
              <a:gd name="connsiteX6" fmla="*/ 10466876 w 10753706"/>
              <a:gd name="connsiteY6" fmla="*/ 45180 h 1027260"/>
              <a:gd name="connsiteX7" fmla="*/ 10355090 w 10753706"/>
              <a:gd name="connsiteY7" fmla="*/ 89741 h 1027260"/>
              <a:gd name="connsiteX8" fmla="*/ 10087145 w 10753706"/>
              <a:gd name="connsiteY8" fmla="*/ 66115 h 1027260"/>
              <a:gd name="connsiteX9" fmla="*/ 10015902 w 10753706"/>
              <a:gd name="connsiteY9" fmla="*/ 76178 h 1027260"/>
              <a:gd name="connsiteX10" fmla="*/ 9806005 w 10753706"/>
              <a:gd name="connsiteY10" fmla="*/ 102435 h 1027260"/>
              <a:gd name="connsiteX11" fmla="*/ 9602583 w 10753706"/>
              <a:gd name="connsiteY11" fmla="*/ 179170 h 1027260"/>
              <a:gd name="connsiteX12" fmla="*/ 9469719 w 10753706"/>
              <a:gd name="connsiteY12" fmla="*/ 174721 h 1027260"/>
              <a:gd name="connsiteX13" fmla="*/ 9408692 w 10753706"/>
              <a:gd name="connsiteY13" fmla="*/ 189513 h 1027260"/>
              <a:gd name="connsiteX14" fmla="*/ 9364151 w 10753706"/>
              <a:gd name="connsiteY14" fmla="*/ 194072 h 1027260"/>
              <a:gd name="connsiteX15" fmla="*/ 9337751 w 10753706"/>
              <a:gd name="connsiteY15" fmla="*/ 197579 h 1027260"/>
              <a:gd name="connsiteX16" fmla="*/ 9297166 w 10753706"/>
              <a:gd name="connsiteY16" fmla="*/ 216558 h 1027260"/>
              <a:gd name="connsiteX17" fmla="*/ 9123859 w 10753706"/>
              <a:gd name="connsiteY17" fmla="*/ 237356 h 1027260"/>
              <a:gd name="connsiteX18" fmla="*/ 8950741 w 10753706"/>
              <a:gd name="connsiteY18" fmla="*/ 238020 h 1027260"/>
              <a:gd name="connsiteX19" fmla="*/ 8718236 w 10753706"/>
              <a:gd name="connsiteY19" fmla="*/ 303148 h 1027260"/>
              <a:gd name="connsiteX20" fmla="*/ 8694011 w 10753706"/>
              <a:gd name="connsiteY20" fmla="*/ 308812 h 1027260"/>
              <a:gd name="connsiteX21" fmla="*/ 8611976 w 10753706"/>
              <a:gd name="connsiteY21" fmla="*/ 324819 h 1027260"/>
              <a:gd name="connsiteX22" fmla="*/ 8562074 w 10753706"/>
              <a:gd name="connsiteY22" fmla="*/ 337971 h 1027260"/>
              <a:gd name="connsiteX23" fmla="*/ 8501724 w 10753706"/>
              <a:gd name="connsiteY23" fmla="*/ 360865 h 1027260"/>
              <a:gd name="connsiteX24" fmla="*/ 8504489 w 10753706"/>
              <a:gd name="connsiteY24" fmla="*/ 364790 h 1027260"/>
              <a:gd name="connsiteX25" fmla="*/ 8492774 w 10753706"/>
              <a:gd name="connsiteY25" fmla="*/ 366181 h 1027260"/>
              <a:gd name="connsiteX26" fmla="*/ 8466405 w 10753706"/>
              <a:gd name="connsiteY26" fmla="*/ 368724 h 1027260"/>
              <a:gd name="connsiteX27" fmla="*/ 8427069 w 10753706"/>
              <a:gd name="connsiteY27" fmla="*/ 387211 h 1027260"/>
              <a:gd name="connsiteX28" fmla="*/ 8387766 w 10753706"/>
              <a:gd name="connsiteY28" fmla="*/ 377161 h 1027260"/>
              <a:gd name="connsiteX29" fmla="*/ 8315874 w 10753706"/>
              <a:gd name="connsiteY29" fmla="*/ 395527 h 1027260"/>
              <a:gd name="connsiteX30" fmla="*/ 8274474 w 10753706"/>
              <a:gd name="connsiteY30" fmla="*/ 405112 h 1027260"/>
              <a:gd name="connsiteX31" fmla="*/ 8234664 w 10753706"/>
              <a:gd name="connsiteY31" fmla="*/ 410219 h 1027260"/>
              <a:gd name="connsiteX32" fmla="*/ 8211268 w 10753706"/>
              <a:gd name="connsiteY32" fmla="*/ 416791 h 1027260"/>
              <a:gd name="connsiteX33" fmla="*/ 8188615 w 10753706"/>
              <a:gd name="connsiteY33" fmla="*/ 421755 h 1027260"/>
              <a:gd name="connsiteX34" fmla="*/ 8179981 w 10753706"/>
              <a:gd name="connsiteY34" fmla="*/ 420402 h 1027260"/>
              <a:gd name="connsiteX35" fmla="*/ 8179307 w 10753706"/>
              <a:gd name="connsiteY35" fmla="*/ 422516 h 1027260"/>
              <a:gd name="connsiteX36" fmla="*/ 8147929 w 10753706"/>
              <a:gd name="connsiteY36" fmla="*/ 450302 h 1027260"/>
              <a:gd name="connsiteX37" fmla="*/ 8089136 w 10753706"/>
              <a:gd name="connsiteY37" fmla="*/ 465283 h 1027260"/>
              <a:gd name="connsiteX38" fmla="*/ 8049973 w 10753706"/>
              <a:gd name="connsiteY38" fmla="*/ 454121 h 1027260"/>
              <a:gd name="connsiteX39" fmla="*/ 7965913 w 10753706"/>
              <a:gd name="connsiteY39" fmla="*/ 464415 h 1027260"/>
              <a:gd name="connsiteX40" fmla="*/ 7945093 w 10753706"/>
              <a:gd name="connsiteY40" fmla="*/ 464798 h 1027260"/>
              <a:gd name="connsiteX41" fmla="*/ 7935335 w 10753706"/>
              <a:gd name="connsiteY41" fmla="*/ 462442 h 1027260"/>
              <a:gd name="connsiteX42" fmla="*/ 7904779 w 10753706"/>
              <a:gd name="connsiteY42" fmla="*/ 471429 h 1027260"/>
              <a:gd name="connsiteX43" fmla="*/ 7855604 w 10753706"/>
              <a:gd name="connsiteY43" fmla="*/ 480199 h 1027260"/>
              <a:gd name="connsiteX44" fmla="*/ 7832630 w 10753706"/>
              <a:gd name="connsiteY44" fmla="*/ 485371 h 1027260"/>
              <a:gd name="connsiteX45" fmla="*/ 7812438 w 10753706"/>
              <a:gd name="connsiteY45" fmla="*/ 485391 h 1027260"/>
              <a:gd name="connsiteX46" fmla="*/ 7701399 w 10753706"/>
              <a:gd name="connsiteY46" fmla="*/ 495197 h 1027260"/>
              <a:gd name="connsiteX47" fmla="*/ 7674778 w 10753706"/>
              <a:gd name="connsiteY47" fmla="*/ 494723 h 1027260"/>
              <a:gd name="connsiteX48" fmla="*/ 7660445 w 10753706"/>
              <a:gd name="connsiteY48" fmla="*/ 490194 h 1027260"/>
              <a:gd name="connsiteX49" fmla="*/ 7651781 w 10753706"/>
              <a:gd name="connsiteY49" fmla="*/ 493084 h 1027260"/>
              <a:gd name="connsiteX50" fmla="*/ 7584807 w 10753706"/>
              <a:gd name="connsiteY50" fmla="*/ 499490 h 1027260"/>
              <a:gd name="connsiteX51" fmla="*/ 7541324 w 10753706"/>
              <a:gd name="connsiteY51" fmla="*/ 504184 h 1027260"/>
              <a:gd name="connsiteX52" fmla="*/ 7541756 w 10753706"/>
              <a:gd name="connsiteY52" fmla="*/ 512184 h 1027260"/>
              <a:gd name="connsiteX53" fmla="*/ 7503906 w 10753706"/>
              <a:gd name="connsiteY53" fmla="*/ 518551 h 1027260"/>
              <a:gd name="connsiteX54" fmla="*/ 7460411 w 10753706"/>
              <a:gd name="connsiteY54" fmla="*/ 517415 h 1027260"/>
              <a:gd name="connsiteX55" fmla="*/ 7460116 w 10753706"/>
              <a:gd name="connsiteY55" fmla="*/ 517548 h 1027260"/>
              <a:gd name="connsiteX56" fmla="*/ 7297810 w 10753706"/>
              <a:gd name="connsiteY56" fmla="*/ 563947 h 1027260"/>
              <a:gd name="connsiteX57" fmla="*/ 6946388 w 10753706"/>
              <a:gd name="connsiteY57" fmla="*/ 665244 h 1027260"/>
              <a:gd name="connsiteX58" fmla="*/ 6741704 w 10753706"/>
              <a:gd name="connsiteY58" fmla="*/ 679365 h 1027260"/>
              <a:gd name="connsiteX59" fmla="*/ 6624680 w 10753706"/>
              <a:gd name="connsiteY59" fmla="*/ 677674 h 1027260"/>
              <a:gd name="connsiteX60" fmla="*/ 6605700 w 10753706"/>
              <a:gd name="connsiteY60" fmla="*/ 683566 h 1027260"/>
              <a:gd name="connsiteX61" fmla="*/ 6576922 w 10753706"/>
              <a:gd name="connsiteY61" fmla="*/ 683030 h 1027260"/>
              <a:gd name="connsiteX62" fmla="*/ 6405123 w 10753706"/>
              <a:gd name="connsiteY62" fmla="*/ 721946 h 1027260"/>
              <a:gd name="connsiteX63" fmla="*/ 6368938 w 10753706"/>
              <a:gd name="connsiteY63" fmla="*/ 717341 h 1027260"/>
              <a:gd name="connsiteX64" fmla="*/ 6295102 w 10753706"/>
              <a:gd name="connsiteY64" fmla="*/ 729508 h 1027260"/>
              <a:gd name="connsiteX65" fmla="*/ 6202084 w 10753706"/>
              <a:gd name="connsiteY65" fmla="*/ 767091 h 1027260"/>
              <a:gd name="connsiteX66" fmla="*/ 6067157 w 10753706"/>
              <a:gd name="connsiteY66" fmla="*/ 790339 h 1027260"/>
              <a:gd name="connsiteX67" fmla="*/ 6061443 w 10753706"/>
              <a:gd name="connsiteY67" fmla="*/ 796151 h 1027260"/>
              <a:gd name="connsiteX68" fmla="*/ 6051406 w 10753706"/>
              <a:gd name="connsiteY68" fmla="*/ 800684 h 1027260"/>
              <a:gd name="connsiteX69" fmla="*/ 6049097 w 10753706"/>
              <a:gd name="connsiteY69" fmla="*/ 800636 h 1027260"/>
              <a:gd name="connsiteX70" fmla="*/ 6034222 w 10753706"/>
              <a:gd name="connsiteY70" fmla="*/ 804110 h 1027260"/>
              <a:gd name="connsiteX71" fmla="*/ 6033121 w 10753706"/>
              <a:gd name="connsiteY71" fmla="*/ 806078 h 1027260"/>
              <a:gd name="connsiteX72" fmla="*/ 6023593 w 10753706"/>
              <a:gd name="connsiteY72" fmla="*/ 808842 h 1027260"/>
              <a:gd name="connsiteX73" fmla="*/ 6006639 w 10753706"/>
              <a:gd name="connsiteY73" fmla="*/ 815304 h 1027260"/>
              <a:gd name="connsiteX74" fmla="*/ 6001762 w 10753706"/>
              <a:gd name="connsiteY74" fmla="*/ 815557 h 1027260"/>
              <a:gd name="connsiteX75" fmla="*/ 5973534 w 10753706"/>
              <a:gd name="connsiteY75" fmla="*/ 823815 h 1027260"/>
              <a:gd name="connsiteX76" fmla="*/ 5972336 w 10753706"/>
              <a:gd name="connsiteY76" fmla="*/ 823476 h 1027260"/>
              <a:gd name="connsiteX77" fmla="*/ 5960841 w 10753706"/>
              <a:gd name="connsiteY77" fmla="*/ 823819 h 1027260"/>
              <a:gd name="connsiteX78" fmla="*/ 5940719 w 10753706"/>
              <a:gd name="connsiteY78" fmla="*/ 825514 h 1027260"/>
              <a:gd name="connsiteX79" fmla="*/ 5884298 w 10753706"/>
              <a:gd name="connsiteY79" fmla="*/ 823806 h 1027260"/>
              <a:gd name="connsiteX80" fmla="*/ 5854779 w 10753706"/>
              <a:gd name="connsiteY80" fmla="*/ 832365 h 1027260"/>
              <a:gd name="connsiteX81" fmla="*/ 5848382 w 10753706"/>
              <a:gd name="connsiteY81" fmla="*/ 833844 h 1027260"/>
              <a:gd name="connsiteX82" fmla="*/ 5848066 w 10753706"/>
              <a:gd name="connsiteY82" fmla="*/ 833772 h 1027260"/>
              <a:gd name="connsiteX83" fmla="*/ 5840944 w 10753706"/>
              <a:gd name="connsiteY83" fmla="*/ 835132 h 1027260"/>
              <a:gd name="connsiteX84" fmla="*/ 5836719 w 10753706"/>
              <a:gd name="connsiteY84" fmla="*/ 836539 h 1027260"/>
              <a:gd name="connsiteX85" fmla="*/ 5824311 w 10753706"/>
              <a:gd name="connsiteY85" fmla="*/ 839408 h 1027260"/>
              <a:gd name="connsiteX86" fmla="*/ 5818788 w 10753706"/>
              <a:gd name="connsiteY86" fmla="*/ 839727 h 1027260"/>
              <a:gd name="connsiteX87" fmla="*/ 5763953 w 10753706"/>
              <a:gd name="connsiteY87" fmla="*/ 834282 h 1027260"/>
              <a:gd name="connsiteX88" fmla="*/ 5667748 w 10753706"/>
              <a:gd name="connsiteY88" fmla="*/ 840211 h 1027260"/>
              <a:gd name="connsiteX89" fmla="*/ 5573108 w 10753706"/>
              <a:gd name="connsiteY89" fmla="*/ 847611 h 1027260"/>
              <a:gd name="connsiteX90" fmla="*/ 5539137 w 10753706"/>
              <a:gd name="connsiteY90" fmla="*/ 851033 h 1027260"/>
              <a:gd name="connsiteX91" fmla="*/ 5510651 w 10753706"/>
              <a:gd name="connsiteY91" fmla="*/ 844215 h 1027260"/>
              <a:gd name="connsiteX92" fmla="*/ 5457331 w 10753706"/>
              <a:gd name="connsiteY92" fmla="*/ 839159 h 1027260"/>
              <a:gd name="connsiteX93" fmla="*/ 5410613 w 10753706"/>
              <a:gd name="connsiteY93" fmla="*/ 834358 h 1027260"/>
              <a:gd name="connsiteX94" fmla="*/ 5370040 w 10753706"/>
              <a:gd name="connsiteY94" fmla="*/ 862127 h 1027260"/>
              <a:gd name="connsiteX95" fmla="*/ 5318778 w 10753706"/>
              <a:gd name="connsiteY95" fmla="*/ 855310 h 1027260"/>
              <a:gd name="connsiteX96" fmla="*/ 5298645 w 10753706"/>
              <a:gd name="connsiteY96" fmla="*/ 855171 h 1027260"/>
              <a:gd name="connsiteX97" fmla="*/ 5253828 w 10753706"/>
              <a:gd name="connsiteY97" fmla="*/ 859670 h 1027260"/>
              <a:gd name="connsiteX98" fmla="*/ 5216955 w 10753706"/>
              <a:gd name="connsiteY98" fmla="*/ 866245 h 1027260"/>
              <a:gd name="connsiteX99" fmla="*/ 5214344 w 10753706"/>
              <a:gd name="connsiteY99" fmla="*/ 868102 h 1027260"/>
              <a:gd name="connsiteX100" fmla="*/ 5195561 w 10753706"/>
              <a:gd name="connsiteY100" fmla="*/ 869949 h 1027260"/>
              <a:gd name="connsiteX101" fmla="*/ 5182555 w 10753706"/>
              <a:gd name="connsiteY101" fmla="*/ 873542 h 1027260"/>
              <a:gd name="connsiteX102" fmla="*/ 5172552 w 10753706"/>
              <a:gd name="connsiteY102" fmla="*/ 878801 h 1027260"/>
              <a:gd name="connsiteX103" fmla="*/ 5027993 w 10753706"/>
              <a:gd name="connsiteY103" fmla="*/ 889666 h 1027260"/>
              <a:gd name="connsiteX104" fmla="*/ 4939844 w 10753706"/>
              <a:gd name="connsiteY104" fmla="*/ 934802 h 1027260"/>
              <a:gd name="connsiteX105" fmla="*/ 4792576 w 10753706"/>
              <a:gd name="connsiteY105" fmla="*/ 934820 h 1027260"/>
              <a:gd name="connsiteX106" fmla="*/ 4602423 w 10753706"/>
              <a:gd name="connsiteY106" fmla="*/ 958063 h 1027260"/>
              <a:gd name="connsiteX107" fmla="*/ 4290656 w 10753706"/>
              <a:gd name="connsiteY107" fmla="*/ 969152 h 1027260"/>
              <a:gd name="connsiteX108" fmla="*/ 3952334 w 10753706"/>
              <a:gd name="connsiteY108" fmla="*/ 954043 h 1027260"/>
              <a:gd name="connsiteX109" fmla="*/ 3858560 w 10753706"/>
              <a:gd name="connsiteY109" fmla="*/ 948781 h 1027260"/>
              <a:gd name="connsiteX110" fmla="*/ 3846597 w 10753706"/>
              <a:gd name="connsiteY110" fmla="*/ 948382 h 1027260"/>
              <a:gd name="connsiteX111" fmla="*/ 3736044 w 10753706"/>
              <a:gd name="connsiteY111" fmla="*/ 947759 h 1027260"/>
              <a:gd name="connsiteX112" fmla="*/ 3713136 w 10753706"/>
              <a:gd name="connsiteY112" fmla="*/ 946963 h 1027260"/>
              <a:gd name="connsiteX113" fmla="*/ 3695939 w 10753706"/>
              <a:gd name="connsiteY113" fmla="*/ 943639 h 1027260"/>
              <a:gd name="connsiteX114" fmla="*/ 3694125 w 10753706"/>
              <a:gd name="connsiteY114" fmla="*/ 940567 h 1027260"/>
              <a:gd name="connsiteX115" fmla="*/ 3681925 w 10753706"/>
              <a:gd name="connsiteY115" fmla="*/ 939706 h 1027260"/>
              <a:gd name="connsiteX116" fmla="*/ 3679204 w 10753706"/>
              <a:gd name="connsiteY116" fmla="*/ 938926 h 1027260"/>
              <a:gd name="connsiteX117" fmla="*/ 3615656 w 10753706"/>
              <a:gd name="connsiteY117" fmla="*/ 940320 h 1027260"/>
              <a:gd name="connsiteX118" fmla="*/ 3567983 w 10753706"/>
              <a:gd name="connsiteY118" fmla="*/ 935596 h 1027260"/>
              <a:gd name="connsiteX119" fmla="*/ 3422423 w 10753706"/>
              <a:gd name="connsiteY119" fmla="*/ 932129 h 1027260"/>
              <a:gd name="connsiteX120" fmla="*/ 3310925 w 10753706"/>
              <a:gd name="connsiteY120" fmla="*/ 911072 h 1027260"/>
              <a:gd name="connsiteX121" fmla="*/ 3139421 w 10753706"/>
              <a:gd name="connsiteY121" fmla="*/ 934151 h 1027260"/>
              <a:gd name="connsiteX122" fmla="*/ 2996922 w 10753706"/>
              <a:gd name="connsiteY122" fmla="*/ 927537 h 1027260"/>
              <a:gd name="connsiteX123" fmla="*/ 2982785 w 10753706"/>
              <a:gd name="connsiteY123" fmla="*/ 931453 h 1027260"/>
              <a:gd name="connsiteX124" fmla="*/ 2967478 w 10753706"/>
              <a:gd name="connsiteY124" fmla="*/ 933397 h 1027260"/>
              <a:gd name="connsiteX125" fmla="*/ 2948552 w 10753706"/>
              <a:gd name="connsiteY125" fmla="*/ 932961 h 1027260"/>
              <a:gd name="connsiteX126" fmla="*/ 2944404 w 10753706"/>
              <a:gd name="connsiteY126" fmla="*/ 934452 h 1027260"/>
              <a:gd name="connsiteX127" fmla="*/ 2908608 w 10753706"/>
              <a:gd name="connsiteY127" fmla="*/ 937205 h 1027260"/>
              <a:gd name="connsiteX128" fmla="*/ 2904443 w 10753706"/>
              <a:gd name="connsiteY128" fmla="*/ 936455 h 1027260"/>
              <a:gd name="connsiteX129" fmla="*/ 2868935 w 10753706"/>
              <a:gd name="connsiteY129" fmla="*/ 938022 h 1027260"/>
              <a:gd name="connsiteX130" fmla="*/ 2868586 w 10753706"/>
              <a:gd name="connsiteY130" fmla="*/ 937487 h 1027260"/>
              <a:gd name="connsiteX131" fmla="*/ 2859191 w 10753706"/>
              <a:gd name="connsiteY131" fmla="*/ 935503 h 1027260"/>
              <a:gd name="connsiteX132" fmla="*/ 2840915 w 10753706"/>
              <a:gd name="connsiteY132" fmla="*/ 932977 h 1027260"/>
              <a:gd name="connsiteX133" fmla="*/ 2763509 w 10753706"/>
              <a:gd name="connsiteY133" fmla="*/ 921850 h 1027260"/>
              <a:gd name="connsiteX134" fmla="*/ 2756121 w 10753706"/>
              <a:gd name="connsiteY134" fmla="*/ 921864 h 1027260"/>
              <a:gd name="connsiteX135" fmla="*/ 2755998 w 10753706"/>
              <a:gd name="connsiteY135" fmla="*/ 921739 h 1027260"/>
              <a:gd name="connsiteX136" fmla="*/ 2748255 w 10753706"/>
              <a:gd name="connsiteY136" fmla="*/ 921505 h 1027260"/>
              <a:gd name="connsiteX137" fmla="*/ 2694601 w 10753706"/>
              <a:gd name="connsiteY137" fmla="*/ 915575 h 1027260"/>
              <a:gd name="connsiteX138" fmla="*/ 2635357 w 10753706"/>
              <a:gd name="connsiteY138" fmla="*/ 910976 h 1027260"/>
              <a:gd name="connsiteX139" fmla="*/ 2601047 w 10753706"/>
              <a:gd name="connsiteY139" fmla="*/ 910263 h 1027260"/>
              <a:gd name="connsiteX140" fmla="*/ 2507482 w 10753706"/>
              <a:gd name="connsiteY140" fmla="*/ 906211 h 1027260"/>
              <a:gd name="connsiteX141" fmla="*/ 2413884 w 10753706"/>
              <a:gd name="connsiteY141" fmla="*/ 900545 h 1027260"/>
              <a:gd name="connsiteX142" fmla="*/ 2368912 w 10753706"/>
              <a:gd name="connsiteY142" fmla="*/ 888755 h 1027260"/>
              <a:gd name="connsiteX143" fmla="*/ 2349490 w 10753706"/>
              <a:gd name="connsiteY143" fmla="*/ 889719 h 1027260"/>
              <a:gd name="connsiteX144" fmla="*/ 2344290 w 10753706"/>
              <a:gd name="connsiteY144" fmla="*/ 890584 h 1027260"/>
              <a:gd name="connsiteX145" fmla="*/ 2336488 w 10753706"/>
              <a:gd name="connsiteY145" fmla="*/ 891058 h 1027260"/>
              <a:gd name="connsiteX146" fmla="*/ 2329015 w 10753706"/>
              <a:gd name="connsiteY146" fmla="*/ 891627 h 1027260"/>
              <a:gd name="connsiteX147" fmla="*/ 2293898 w 10753706"/>
              <a:gd name="connsiteY147" fmla="*/ 896431 h 1027260"/>
              <a:gd name="connsiteX148" fmla="*/ 2243927 w 10753706"/>
              <a:gd name="connsiteY148" fmla="*/ 888076 h 1027260"/>
              <a:gd name="connsiteX149" fmla="*/ 2223920 w 10753706"/>
              <a:gd name="connsiteY149" fmla="*/ 887331 h 1027260"/>
              <a:gd name="connsiteX150" fmla="*/ 2213081 w 10753706"/>
              <a:gd name="connsiteY150" fmla="*/ 886302 h 1027260"/>
              <a:gd name="connsiteX151" fmla="*/ 2212307 w 10753706"/>
              <a:gd name="connsiteY151" fmla="*/ 885829 h 1027260"/>
              <a:gd name="connsiteX152" fmla="*/ 2152321 w 10753706"/>
              <a:gd name="connsiteY152" fmla="*/ 894418 h 1027260"/>
              <a:gd name="connsiteX153" fmla="*/ 2140985 w 10753706"/>
              <a:gd name="connsiteY153" fmla="*/ 895968 h 1027260"/>
              <a:gd name="connsiteX154" fmla="*/ 2121210 w 10753706"/>
              <a:gd name="connsiteY154" fmla="*/ 899354 h 1027260"/>
              <a:gd name="connsiteX155" fmla="*/ 2119146 w 10753706"/>
              <a:gd name="connsiteY155" fmla="*/ 899033 h 1027260"/>
              <a:gd name="connsiteX156" fmla="*/ 2105666 w 10753706"/>
              <a:gd name="connsiteY156" fmla="*/ 902240 h 1027260"/>
              <a:gd name="connsiteX157" fmla="*/ 2094924 w 10753706"/>
              <a:gd name="connsiteY157" fmla="*/ 907203 h 1027260"/>
              <a:gd name="connsiteX158" fmla="*/ 1949478 w 10753706"/>
              <a:gd name="connsiteY158" fmla="*/ 913748 h 1027260"/>
              <a:gd name="connsiteX159" fmla="*/ 1749684 w 10753706"/>
              <a:gd name="connsiteY159" fmla="*/ 942223 h 1027260"/>
              <a:gd name="connsiteX160" fmla="*/ 1585576 w 10753706"/>
              <a:gd name="connsiteY160" fmla="*/ 954170 h 1027260"/>
              <a:gd name="connsiteX161" fmla="*/ 1476250 w 10753706"/>
              <a:gd name="connsiteY161" fmla="*/ 950653 h 1027260"/>
              <a:gd name="connsiteX162" fmla="*/ 1433927 w 10753706"/>
              <a:gd name="connsiteY162" fmla="*/ 959926 h 1027260"/>
              <a:gd name="connsiteX163" fmla="*/ 1414893 w 10753706"/>
              <a:gd name="connsiteY163" fmla="*/ 957671 h 1027260"/>
              <a:gd name="connsiteX164" fmla="*/ 1411585 w 10753706"/>
              <a:gd name="connsiteY164" fmla="*/ 957179 h 1027260"/>
              <a:gd name="connsiteX165" fmla="*/ 1398896 w 10753706"/>
              <a:gd name="connsiteY165" fmla="*/ 957460 h 1027260"/>
              <a:gd name="connsiteX166" fmla="*/ 1394632 w 10753706"/>
              <a:gd name="connsiteY166" fmla="*/ 954725 h 1027260"/>
              <a:gd name="connsiteX167" fmla="*/ 1375043 w 10753706"/>
              <a:gd name="connsiteY167" fmla="*/ 953132 h 1027260"/>
              <a:gd name="connsiteX168" fmla="*/ 1351876 w 10753706"/>
              <a:gd name="connsiteY168" fmla="*/ 954436 h 1027260"/>
              <a:gd name="connsiteX169" fmla="*/ 1242676 w 10753706"/>
              <a:gd name="connsiteY169" fmla="*/ 963767 h 1027260"/>
              <a:gd name="connsiteX170" fmla="*/ 1205993 w 10753706"/>
              <a:gd name="connsiteY170" fmla="*/ 974080 h 1027260"/>
              <a:gd name="connsiteX171" fmla="*/ 1052221 w 10753706"/>
              <a:gd name="connsiteY171" fmla="*/ 963954 h 1027260"/>
              <a:gd name="connsiteX172" fmla="*/ 968270 w 10753706"/>
              <a:gd name="connsiteY172" fmla="*/ 964761 h 1027260"/>
              <a:gd name="connsiteX173" fmla="*/ 874493 w 10753706"/>
              <a:gd name="connsiteY173" fmla="*/ 998122 h 1027260"/>
              <a:gd name="connsiteX174" fmla="*/ 814411 w 10753706"/>
              <a:gd name="connsiteY174" fmla="*/ 1007391 h 1027260"/>
              <a:gd name="connsiteX175" fmla="*/ 688604 w 10753706"/>
              <a:gd name="connsiteY175" fmla="*/ 1015631 h 1027260"/>
              <a:gd name="connsiteX176" fmla="*/ 618171 w 10753706"/>
              <a:gd name="connsiteY176" fmla="*/ 1027260 h 1027260"/>
              <a:gd name="connsiteX177" fmla="*/ 570379 w 10753706"/>
              <a:gd name="connsiteY177" fmla="*/ 1023487 h 1027260"/>
              <a:gd name="connsiteX178" fmla="*/ 482519 w 10753706"/>
              <a:gd name="connsiteY178" fmla="*/ 1002108 h 1027260"/>
              <a:gd name="connsiteX179" fmla="*/ 475319 w 10753706"/>
              <a:gd name="connsiteY179" fmla="*/ 1009922 h 1027260"/>
              <a:gd name="connsiteX180" fmla="*/ 431104 w 10753706"/>
              <a:gd name="connsiteY180" fmla="*/ 1009317 h 1027260"/>
              <a:gd name="connsiteX181" fmla="*/ 363782 w 10753706"/>
              <a:gd name="connsiteY181" fmla="*/ 1007585 h 1027260"/>
              <a:gd name="connsiteX182" fmla="*/ 325533 w 10753706"/>
              <a:gd name="connsiteY182" fmla="*/ 1008502 h 1027260"/>
              <a:gd name="connsiteX183" fmla="*/ 220429 w 10753706"/>
              <a:gd name="connsiteY183" fmla="*/ 1008927 h 1027260"/>
              <a:gd name="connsiteX184" fmla="*/ 114676 w 10753706"/>
              <a:gd name="connsiteY184" fmla="*/ 1007765 h 1027260"/>
              <a:gd name="connsiteX185" fmla="*/ 13470 w 10753706"/>
              <a:gd name="connsiteY185" fmla="*/ 998544 h 1027260"/>
              <a:gd name="connsiteX186" fmla="*/ 0 w 10753706"/>
              <a:gd name="connsiteY186" fmla="*/ 997355 h 1027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Lst>
            <a:rect l="l" t="t" r="r" b="b"/>
            <a:pathLst>
              <a:path w="10753706" h="1027260">
                <a:moveTo>
                  <a:pt x="0" y="0"/>
                </a:moveTo>
                <a:lnTo>
                  <a:pt x="10753706" y="0"/>
                </a:lnTo>
                <a:lnTo>
                  <a:pt x="10748809" y="2522"/>
                </a:lnTo>
                <a:cubicBezTo>
                  <a:pt x="10744031" y="4644"/>
                  <a:pt x="10737551" y="7204"/>
                  <a:pt x="10725330" y="11977"/>
                </a:cubicBezTo>
                <a:cubicBezTo>
                  <a:pt x="10700888" y="21523"/>
                  <a:pt x="10652058" y="39304"/>
                  <a:pt x="10615423" y="52967"/>
                </a:cubicBezTo>
                <a:cubicBezTo>
                  <a:pt x="10598524" y="49017"/>
                  <a:pt x="10550674" y="61360"/>
                  <a:pt x="10533936" y="53095"/>
                </a:cubicBezTo>
                <a:cubicBezTo>
                  <a:pt x="10519435" y="55674"/>
                  <a:pt x="10480156" y="49393"/>
                  <a:pt x="10466876" y="45180"/>
                </a:cubicBezTo>
                <a:cubicBezTo>
                  <a:pt x="10443145" y="68059"/>
                  <a:pt x="10382269" y="71294"/>
                  <a:pt x="10355090" y="89741"/>
                </a:cubicBezTo>
                <a:cubicBezTo>
                  <a:pt x="10286222" y="95376"/>
                  <a:pt x="10146285" y="63529"/>
                  <a:pt x="10087145" y="66115"/>
                </a:cubicBezTo>
                <a:cubicBezTo>
                  <a:pt x="10067575" y="79584"/>
                  <a:pt x="10043111" y="68921"/>
                  <a:pt x="10015902" y="76178"/>
                </a:cubicBezTo>
                <a:cubicBezTo>
                  <a:pt x="9952302" y="84628"/>
                  <a:pt x="9893286" y="103337"/>
                  <a:pt x="9806005" y="102435"/>
                </a:cubicBezTo>
                <a:cubicBezTo>
                  <a:pt x="9782247" y="141133"/>
                  <a:pt x="9674787" y="151643"/>
                  <a:pt x="9602583" y="179170"/>
                </a:cubicBezTo>
                <a:cubicBezTo>
                  <a:pt x="9557658" y="187584"/>
                  <a:pt x="9478290" y="154235"/>
                  <a:pt x="9469719" y="174721"/>
                </a:cubicBezTo>
                <a:cubicBezTo>
                  <a:pt x="9443779" y="165070"/>
                  <a:pt x="9431317" y="185692"/>
                  <a:pt x="9408692" y="189513"/>
                </a:cubicBezTo>
                <a:cubicBezTo>
                  <a:pt x="9387154" y="183843"/>
                  <a:pt x="9380475" y="191089"/>
                  <a:pt x="9364151" y="194072"/>
                </a:cubicBezTo>
                <a:cubicBezTo>
                  <a:pt x="9354686" y="190222"/>
                  <a:pt x="9340485" y="191782"/>
                  <a:pt x="9337751" y="197579"/>
                </a:cubicBezTo>
                <a:cubicBezTo>
                  <a:pt x="9349566" y="209270"/>
                  <a:pt x="9297468" y="207714"/>
                  <a:pt x="9297166" y="216558"/>
                </a:cubicBezTo>
                <a:cubicBezTo>
                  <a:pt x="9269057" y="220999"/>
                  <a:pt x="9139630" y="221783"/>
                  <a:pt x="9123859" y="237356"/>
                </a:cubicBezTo>
                <a:cubicBezTo>
                  <a:pt x="9068176" y="249209"/>
                  <a:pt x="8975349" y="235349"/>
                  <a:pt x="8950741" y="238020"/>
                </a:cubicBezTo>
                <a:cubicBezTo>
                  <a:pt x="8916265" y="215428"/>
                  <a:pt x="8822808" y="292026"/>
                  <a:pt x="8718236" y="303148"/>
                </a:cubicBezTo>
                <a:cubicBezTo>
                  <a:pt x="8703111" y="302060"/>
                  <a:pt x="8695551" y="302792"/>
                  <a:pt x="8694011" y="308812"/>
                </a:cubicBezTo>
                <a:cubicBezTo>
                  <a:pt x="8661810" y="312764"/>
                  <a:pt x="8637956" y="329628"/>
                  <a:pt x="8611976" y="324819"/>
                </a:cubicBezTo>
                <a:cubicBezTo>
                  <a:pt x="8621849" y="336388"/>
                  <a:pt x="8562809" y="325917"/>
                  <a:pt x="8562074" y="337971"/>
                </a:cubicBezTo>
                <a:cubicBezTo>
                  <a:pt x="8543699" y="343978"/>
                  <a:pt x="8511321" y="356396"/>
                  <a:pt x="8501724" y="360865"/>
                </a:cubicBezTo>
                <a:lnTo>
                  <a:pt x="8504489" y="364790"/>
                </a:lnTo>
                <a:lnTo>
                  <a:pt x="8492774" y="366181"/>
                </a:lnTo>
                <a:lnTo>
                  <a:pt x="8466405" y="368724"/>
                </a:lnTo>
                <a:cubicBezTo>
                  <a:pt x="8455454" y="372229"/>
                  <a:pt x="8440175" y="385805"/>
                  <a:pt x="8427069" y="387211"/>
                </a:cubicBezTo>
                <a:cubicBezTo>
                  <a:pt x="8400442" y="392215"/>
                  <a:pt x="8397079" y="382989"/>
                  <a:pt x="8387766" y="377161"/>
                </a:cubicBezTo>
                <a:cubicBezTo>
                  <a:pt x="8369233" y="378548"/>
                  <a:pt x="8334756" y="390869"/>
                  <a:pt x="8315874" y="395527"/>
                </a:cubicBezTo>
                <a:cubicBezTo>
                  <a:pt x="8306664" y="400500"/>
                  <a:pt x="8272845" y="393679"/>
                  <a:pt x="8274474" y="405112"/>
                </a:cubicBezTo>
                <a:cubicBezTo>
                  <a:pt x="8255483" y="406194"/>
                  <a:pt x="8244963" y="408376"/>
                  <a:pt x="8234664" y="410219"/>
                </a:cubicBezTo>
                <a:lnTo>
                  <a:pt x="8211268" y="416791"/>
                </a:lnTo>
                <a:cubicBezTo>
                  <a:pt x="8204720" y="419941"/>
                  <a:pt x="8197411" y="422004"/>
                  <a:pt x="8188615" y="421755"/>
                </a:cubicBezTo>
                <a:lnTo>
                  <a:pt x="8179981" y="420402"/>
                </a:lnTo>
                <a:lnTo>
                  <a:pt x="8179307" y="422516"/>
                </a:lnTo>
                <a:cubicBezTo>
                  <a:pt x="8179027" y="425797"/>
                  <a:pt x="8175790" y="448341"/>
                  <a:pt x="8147929" y="450302"/>
                </a:cubicBezTo>
                <a:cubicBezTo>
                  <a:pt x="8130300" y="457967"/>
                  <a:pt x="8114933" y="461015"/>
                  <a:pt x="8089136" y="465283"/>
                </a:cubicBezTo>
                <a:cubicBezTo>
                  <a:pt x="8072810" y="465920"/>
                  <a:pt x="8069376" y="451569"/>
                  <a:pt x="8049973" y="454121"/>
                </a:cubicBezTo>
                <a:cubicBezTo>
                  <a:pt x="7974508" y="471465"/>
                  <a:pt x="8006050" y="447139"/>
                  <a:pt x="7965913" y="464415"/>
                </a:cubicBezTo>
                <a:cubicBezTo>
                  <a:pt x="7958234" y="466025"/>
                  <a:pt x="7951405" y="465800"/>
                  <a:pt x="7945093" y="464798"/>
                </a:cubicBezTo>
                <a:lnTo>
                  <a:pt x="7935335" y="462442"/>
                </a:lnTo>
                <a:lnTo>
                  <a:pt x="7904779" y="471429"/>
                </a:lnTo>
                <a:cubicBezTo>
                  <a:pt x="7889387" y="474999"/>
                  <a:pt x="7872867" y="477951"/>
                  <a:pt x="7855604" y="480199"/>
                </a:cubicBezTo>
                <a:cubicBezTo>
                  <a:pt x="7850005" y="476378"/>
                  <a:pt x="7838628" y="483595"/>
                  <a:pt x="7832630" y="485371"/>
                </a:cubicBezTo>
                <a:cubicBezTo>
                  <a:pt x="7831473" y="482645"/>
                  <a:pt x="7816623" y="482661"/>
                  <a:pt x="7812438" y="485391"/>
                </a:cubicBezTo>
                <a:cubicBezTo>
                  <a:pt x="7709470" y="505049"/>
                  <a:pt x="7759426" y="473956"/>
                  <a:pt x="7701399" y="495197"/>
                </a:cubicBezTo>
                <a:cubicBezTo>
                  <a:pt x="7690986" y="496989"/>
                  <a:pt x="7682397" y="496365"/>
                  <a:pt x="7674778" y="494723"/>
                </a:cubicBezTo>
                <a:lnTo>
                  <a:pt x="7660445" y="490194"/>
                </a:lnTo>
                <a:lnTo>
                  <a:pt x="7651781" y="493084"/>
                </a:lnTo>
                <a:cubicBezTo>
                  <a:pt x="7616113" y="496548"/>
                  <a:pt x="7603273" y="491735"/>
                  <a:pt x="7584807" y="499490"/>
                </a:cubicBezTo>
                <a:cubicBezTo>
                  <a:pt x="7549256" y="490212"/>
                  <a:pt x="7563949" y="500167"/>
                  <a:pt x="7541324" y="504184"/>
                </a:cubicBezTo>
                <a:cubicBezTo>
                  <a:pt x="7523851" y="508307"/>
                  <a:pt x="7559546" y="509825"/>
                  <a:pt x="7541756" y="512184"/>
                </a:cubicBezTo>
                <a:cubicBezTo>
                  <a:pt x="7520963" y="510864"/>
                  <a:pt x="7525755" y="520497"/>
                  <a:pt x="7503906" y="518551"/>
                </a:cubicBezTo>
                <a:cubicBezTo>
                  <a:pt x="7505924" y="510774"/>
                  <a:pt x="7464361" y="523683"/>
                  <a:pt x="7460411" y="517415"/>
                </a:cubicBezTo>
                <a:lnTo>
                  <a:pt x="7460116" y="517548"/>
                </a:lnTo>
                <a:cubicBezTo>
                  <a:pt x="7447785" y="530928"/>
                  <a:pt x="7310141" y="550568"/>
                  <a:pt x="7297810" y="563947"/>
                </a:cubicBezTo>
                <a:cubicBezTo>
                  <a:pt x="7221791" y="605698"/>
                  <a:pt x="7039072" y="646008"/>
                  <a:pt x="6946388" y="665244"/>
                </a:cubicBezTo>
                <a:cubicBezTo>
                  <a:pt x="6853704" y="684480"/>
                  <a:pt x="6804875" y="677485"/>
                  <a:pt x="6741704" y="679365"/>
                </a:cubicBezTo>
                <a:lnTo>
                  <a:pt x="6624680" y="677674"/>
                </a:lnTo>
                <a:lnTo>
                  <a:pt x="6605700" y="683566"/>
                </a:lnTo>
                <a:cubicBezTo>
                  <a:pt x="6603309" y="685184"/>
                  <a:pt x="6599550" y="685647"/>
                  <a:pt x="6576922" y="683030"/>
                </a:cubicBezTo>
                <a:cubicBezTo>
                  <a:pt x="6527275" y="698355"/>
                  <a:pt x="6440981" y="702347"/>
                  <a:pt x="6405123" y="721946"/>
                </a:cubicBezTo>
                <a:cubicBezTo>
                  <a:pt x="6407963" y="715467"/>
                  <a:pt x="6383450" y="712913"/>
                  <a:pt x="6368938" y="717341"/>
                </a:cubicBezTo>
                <a:cubicBezTo>
                  <a:pt x="6377914" y="692119"/>
                  <a:pt x="6315316" y="744281"/>
                  <a:pt x="6295102" y="729508"/>
                </a:cubicBezTo>
                <a:cubicBezTo>
                  <a:pt x="6300358" y="744473"/>
                  <a:pt x="6240070" y="776254"/>
                  <a:pt x="6202084" y="767091"/>
                </a:cubicBezTo>
                <a:cubicBezTo>
                  <a:pt x="6152826" y="774744"/>
                  <a:pt x="6122010" y="790367"/>
                  <a:pt x="6067157" y="790339"/>
                </a:cubicBezTo>
                <a:cubicBezTo>
                  <a:pt x="6066310" y="792484"/>
                  <a:pt x="6064283" y="794403"/>
                  <a:pt x="6061443" y="796151"/>
                </a:cubicBezTo>
                <a:lnTo>
                  <a:pt x="6051406" y="800684"/>
                </a:lnTo>
                <a:lnTo>
                  <a:pt x="6049097" y="800636"/>
                </a:lnTo>
                <a:cubicBezTo>
                  <a:pt x="6040408" y="801393"/>
                  <a:pt x="6036299" y="802645"/>
                  <a:pt x="6034222" y="804110"/>
                </a:cubicBezTo>
                <a:lnTo>
                  <a:pt x="6033121" y="806078"/>
                </a:lnTo>
                <a:lnTo>
                  <a:pt x="6023593" y="808842"/>
                </a:lnTo>
                <a:lnTo>
                  <a:pt x="6006639" y="815304"/>
                </a:lnTo>
                <a:lnTo>
                  <a:pt x="6001762" y="815557"/>
                </a:lnTo>
                <a:lnTo>
                  <a:pt x="5973534" y="823815"/>
                </a:lnTo>
                <a:lnTo>
                  <a:pt x="5972336" y="823476"/>
                </a:lnTo>
                <a:cubicBezTo>
                  <a:pt x="5969004" y="822901"/>
                  <a:pt x="5965329" y="822833"/>
                  <a:pt x="5960841" y="823819"/>
                </a:cubicBezTo>
                <a:cubicBezTo>
                  <a:pt x="5955860" y="815655"/>
                  <a:pt x="5953515" y="821882"/>
                  <a:pt x="5940719" y="825514"/>
                </a:cubicBezTo>
                <a:cubicBezTo>
                  <a:pt x="5930130" y="813644"/>
                  <a:pt x="5900943" y="827979"/>
                  <a:pt x="5884298" y="823806"/>
                </a:cubicBezTo>
                <a:cubicBezTo>
                  <a:pt x="5875133" y="826741"/>
                  <a:pt x="5865250" y="829630"/>
                  <a:pt x="5854779" y="832365"/>
                </a:cubicBezTo>
                <a:lnTo>
                  <a:pt x="5848382" y="833844"/>
                </a:lnTo>
                <a:lnTo>
                  <a:pt x="5848066" y="833772"/>
                </a:lnTo>
                <a:cubicBezTo>
                  <a:pt x="5846273" y="833879"/>
                  <a:pt x="5844018" y="834284"/>
                  <a:pt x="5840944" y="835132"/>
                </a:cubicBezTo>
                <a:lnTo>
                  <a:pt x="5836719" y="836539"/>
                </a:lnTo>
                <a:lnTo>
                  <a:pt x="5824311" y="839408"/>
                </a:lnTo>
                <a:lnTo>
                  <a:pt x="5818788" y="839727"/>
                </a:lnTo>
                <a:cubicBezTo>
                  <a:pt x="5797008" y="838594"/>
                  <a:pt x="5786883" y="822081"/>
                  <a:pt x="5763953" y="834282"/>
                </a:cubicBezTo>
                <a:cubicBezTo>
                  <a:pt x="5726813" y="837521"/>
                  <a:pt x="5699446" y="830949"/>
                  <a:pt x="5667748" y="840211"/>
                </a:cubicBezTo>
                <a:cubicBezTo>
                  <a:pt x="5632959" y="843205"/>
                  <a:pt x="5601436" y="842280"/>
                  <a:pt x="5573108" y="847611"/>
                </a:cubicBezTo>
                <a:cubicBezTo>
                  <a:pt x="5560030" y="845832"/>
                  <a:pt x="5549547" y="851598"/>
                  <a:pt x="5539137" y="851033"/>
                </a:cubicBezTo>
                <a:cubicBezTo>
                  <a:pt x="5528728" y="850467"/>
                  <a:pt x="5529256" y="837509"/>
                  <a:pt x="5510651" y="844215"/>
                </a:cubicBezTo>
                <a:cubicBezTo>
                  <a:pt x="5494241" y="833607"/>
                  <a:pt x="5466101" y="839171"/>
                  <a:pt x="5457331" y="839159"/>
                </a:cubicBezTo>
                <a:lnTo>
                  <a:pt x="5410613" y="834358"/>
                </a:lnTo>
                <a:lnTo>
                  <a:pt x="5370040" y="862127"/>
                </a:lnTo>
                <a:cubicBezTo>
                  <a:pt x="5357863" y="856469"/>
                  <a:pt x="5319115" y="868069"/>
                  <a:pt x="5318778" y="855310"/>
                </a:cubicBezTo>
                <a:cubicBezTo>
                  <a:pt x="5303920" y="857760"/>
                  <a:pt x="5296727" y="863736"/>
                  <a:pt x="5298645" y="855171"/>
                </a:cubicBezTo>
                <a:cubicBezTo>
                  <a:pt x="5287819" y="855897"/>
                  <a:pt x="5267444" y="857825"/>
                  <a:pt x="5253828" y="859670"/>
                </a:cubicBezTo>
                <a:lnTo>
                  <a:pt x="5216955" y="866245"/>
                </a:lnTo>
                <a:lnTo>
                  <a:pt x="5214344" y="868102"/>
                </a:lnTo>
                <a:cubicBezTo>
                  <a:pt x="5210778" y="868719"/>
                  <a:pt x="5200859" y="869042"/>
                  <a:pt x="5195561" y="869949"/>
                </a:cubicBezTo>
                <a:lnTo>
                  <a:pt x="5182555" y="873542"/>
                </a:lnTo>
                <a:cubicBezTo>
                  <a:pt x="5178496" y="875023"/>
                  <a:pt x="5175066" y="876746"/>
                  <a:pt x="5172552" y="878801"/>
                </a:cubicBezTo>
                <a:cubicBezTo>
                  <a:pt x="5121406" y="873797"/>
                  <a:pt x="5080096" y="886529"/>
                  <a:pt x="5027993" y="889666"/>
                </a:cubicBezTo>
                <a:cubicBezTo>
                  <a:pt x="4999924" y="877115"/>
                  <a:pt x="4946973" y="919452"/>
                  <a:pt x="4939844" y="934802"/>
                </a:cubicBezTo>
                <a:cubicBezTo>
                  <a:pt x="4895154" y="940701"/>
                  <a:pt x="4844006" y="928240"/>
                  <a:pt x="4792576" y="934820"/>
                </a:cubicBezTo>
                <a:lnTo>
                  <a:pt x="4602423" y="958063"/>
                </a:lnTo>
                <a:cubicBezTo>
                  <a:pt x="4488530" y="967131"/>
                  <a:pt x="4399004" y="969822"/>
                  <a:pt x="4290656" y="969152"/>
                </a:cubicBezTo>
                <a:cubicBezTo>
                  <a:pt x="4182308" y="968482"/>
                  <a:pt x="4046938" y="971167"/>
                  <a:pt x="3952334" y="954043"/>
                </a:cubicBezTo>
                <a:lnTo>
                  <a:pt x="3858560" y="948781"/>
                </a:lnTo>
                <a:lnTo>
                  <a:pt x="3846597" y="948382"/>
                </a:lnTo>
                <a:cubicBezTo>
                  <a:pt x="3807516" y="956616"/>
                  <a:pt x="3767475" y="941640"/>
                  <a:pt x="3736044" y="947759"/>
                </a:cubicBezTo>
                <a:cubicBezTo>
                  <a:pt x="3727323" y="948128"/>
                  <a:pt x="3719828" y="947771"/>
                  <a:pt x="3713136" y="946963"/>
                </a:cubicBezTo>
                <a:lnTo>
                  <a:pt x="3695939" y="943639"/>
                </a:lnTo>
                <a:lnTo>
                  <a:pt x="3694125" y="940567"/>
                </a:lnTo>
                <a:lnTo>
                  <a:pt x="3681925" y="939706"/>
                </a:lnTo>
                <a:lnTo>
                  <a:pt x="3679204" y="938926"/>
                </a:lnTo>
                <a:cubicBezTo>
                  <a:pt x="3668160" y="939028"/>
                  <a:pt x="3634193" y="940875"/>
                  <a:pt x="3615656" y="940320"/>
                </a:cubicBezTo>
                <a:cubicBezTo>
                  <a:pt x="3582626" y="936974"/>
                  <a:pt x="3593904" y="949140"/>
                  <a:pt x="3567983" y="935596"/>
                </a:cubicBezTo>
                <a:cubicBezTo>
                  <a:pt x="3504185" y="939048"/>
                  <a:pt x="3482818" y="922224"/>
                  <a:pt x="3422423" y="932129"/>
                </a:cubicBezTo>
                <a:cubicBezTo>
                  <a:pt x="3369166" y="933413"/>
                  <a:pt x="3329486" y="910108"/>
                  <a:pt x="3310925" y="911072"/>
                </a:cubicBezTo>
                <a:cubicBezTo>
                  <a:pt x="3261363" y="909787"/>
                  <a:pt x="3198415" y="933574"/>
                  <a:pt x="3139421" y="934151"/>
                </a:cubicBezTo>
                <a:cubicBezTo>
                  <a:pt x="3088799" y="931012"/>
                  <a:pt x="3038941" y="938464"/>
                  <a:pt x="2996922" y="927537"/>
                </a:cubicBezTo>
                <a:cubicBezTo>
                  <a:pt x="2992673" y="929234"/>
                  <a:pt x="2987900" y="930498"/>
                  <a:pt x="2982785" y="931453"/>
                </a:cubicBezTo>
                <a:lnTo>
                  <a:pt x="2967478" y="933397"/>
                </a:lnTo>
                <a:lnTo>
                  <a:pt x="2948552" y="932961"/>
                </a:lnTo>
                <a:lnTo>
                  <a:pt x="2944404" y="934452"/>
                </a:lnTo>
                <a:lnTo>
                  <a:pt x="2908608" y="937205"/>
                </a:lnTo>
                <a:lnTo>
                  <a:pt x="2904443" y="936455"/>
                </a:lnTo>
                <a:lnTo>
                  <a:pt x="2868935" y="938022"/>
                </a:lnTo>
                <a:lnTo>
                  <a:pt x="2868586" y="937487"/>
                </a:lnTo>
                <a:cubicBezTo>
                  <a:pt x="2866994" y="936327"/>
                  <a:pt x="2864292" y="935538"/>
                  <a:pt x="2859191" y="935503"/>
                </a:cubicBezTo>
                <a:cubicBezTo>
                  <a:pt x="2869075" y="927418"/>
                  <a:pt x="2856828" y="932364"/>
                  <a:pt x="2840915" y="932977"/>
                </a:cubicBezTo>
                <a:lnTo>
                  <a:pt x="2763509" y="921850"/>
                </a:lnTo>
                <a:lnTo>
                  <a:pt x="2756121" y="921864"/>
                </a:lnTo>
                <a:cubicBezTo>
                  <a:pt x="2756081" y="921822"/>
                  <a:pt x="2756039" y="921781"/>
                  <a:pt x="2755998" y="921739"/>
                </a:cubicBezTo>
                <a:cubicBezTo>
                  <a:pt x="2754445" y="921476"/>
                  <a:pt x="2752036" y="921380"/>
                  <a:pt x="2748255" y="921505"/>
                </a:cubicBezTo>
                <a:lnTo>
                  <a:pt x="2694601" y="915575"/>
                </a:lnTo>
                <a:cubicBezTo>
                  <a:pt x="2671223" y="919874"/>
                  <a:pt x="2666972" y="913376"/>
                  <a:pt x="2635357" y="910976"/>
                </a:cubicBezTo>
                <a:cubicBezTo>
                  <a:pt x="2621906" y="915051"/>
                  <a:pt x="2611315" y="913542"/>
                  <a:pt x="2601047" y="910263"/>
                </a:cubicBezTo>
                <a:cubicBezTo>
                  <a:pt x="2570084" y="912074"/>
                  <a:pt x="2542135" y="907435"/>
                  <a:pt x="2507482" y="906211"/>
                </a:cubicBezTo>
                <a:cubicBezTo>
                  <a:pt x="2469706" y="911437"/>
                  <a:pt x="2450920" y="901812"/>
                  <a:pt x="2413884" y="900545"/>
                </a:cubicBezTo>
                <a:cubicBezTo>
                  <a:pt x="2381338" y="909664"/>
                  <a:pt x="2387753" y="892438"/>
                  <a:pt x="2368912" y="888755"/>
                </a:cubicBezTo>
                <a:lnTo>
                  <a:pt x="2349490" y="889719"/>
                </a:lnTo>
                <a:lnTo>
                  <a:pt x="2344290" y="890584"/>
                </a:lnTo>
                <a:cubicBezTo>
                  <a:pt x="2340673" y="891041"/>
                  <a:pt x="2338228" y="891167"/>
                  <a:pt x="2336488" y="891058"/>
                </a:cubicBezTo>
                <a:lnTo>
                  <a:pt x="2329015" y="891627"/>
                </a:lnTo>
                <a:cubicBezTo>
                  <a:pt x="2316843" y="893039"/>
                  <a:pt x="2305064" y="894669"/>
                  <a:pt x="2293898" y="896431"/>
                </a:cubicBezTo>
                <a:cubicBezTo>
                  <a:pt x="2282637" y="890404"/>
                  <a:pt x="2242346" y="900851"/>
                  <a:pt x="2243927" y="888076"/>
                </a:cubicBezTo>
                <a:cubicBezTo>
                  <a:pt x="2228778" y="890081"/>
                  <a:pt x="2220725" y="895845"/>
                  <a:pt x="2223920" y="887331"/>
                </a:cubicBezTo>
                <a:cubicBezTo>
                  <a:pt x="2218877" y="887756"/>
                  <a:pt x="2215583" y="887254"/>
                  <a:pt x="2213081" y="886302"/>
                </a:cubicBezTo>
                <a:lnTo>
                  <a:pt x="2212307" y="885829"/>
                </a:lnTo>
                <a:lnTo>
                  <a:pt x="2152321" y="894418"/>
                </a:lnTo>
                <a:lnTo>
                  <a:pt x="2140985" y="895968"/>
                </a:lnTo>
                <a:lnTo>
                  <a:pt x="2121210" y="899354"/>
                </a:lnTo>
                <a:lnTo>
                  <a:pt x="2119146" y="899033"/>
                </a:lnTo>
                <a:lnTo>
                  <a:pt x="2105666" y="902240"/>
                </a:lnTo>
                <a:cubicBezTo>
                  <a:pt x="2101407" y="903601"/>
                  <a:pt x="2097735" y="905221"/>
                  <a:pt x="2094924" y="907203"/>
                </a:cubicBezTo>
                <a:cubicBezTo>
                  <a:pt x="2044793" y="900664"/>
                  <a:pt x="2001785" y="912168"/>
                  <a:pt x="1949478" y="913748"/>
                </a:cubicBezTo>
                <a:cubicBezTo>
                  <a:pt x="1891937" y="919585"/>
                  <a:pt x="1810334" y="935486"/>
                  <a:pt x="1749684" y="942223"/>
                </a:cubicBezTo>
                <a:lnTo>
                  <a:pt x="1585576" y="954170"/>
                </a:lnTo>
                <a:cubicBezTo>
                  <a:pt x="1549165" y="943719"/>
                  <a:pt x="1511425" y="950847"/>
                  <a:pt x="1476250" y="950653"/>
                </a:cubicBezTo>
                <a:cubicBezTo>
                  <a:pt x="1488515" y="961596"/>
                  <a:pt x="1432660" y="946795"/>
                  <a:pt x="1433927" y="959926"/>
                </a:cubicBezTo>
                <a:cubicBezTo>
                  <a:pt x="1427485" y="959475"/>
                  <a:pt x="1421205" y="958623"/>
                  <a:pt x="1414893" y="957671"/>
                </a:cubicBezTo>
                <a:lnTo>
                  <a:pt x="1411585" y="957179"/>
                </a:lnTo>
                <a:lnTo>
                  <a:pt x="1398896" y="957460"/>
                </a:lnTo>
                <a:lnTo>
                  <a:pt x="1394632" y="954725"/>
                </a:lnTo>
                <a:lnTo>
                  <a:pt x="1375043" y="953132"/>
                </a:lnTo>
                <a:cubicBezTo>
                  <a:pt x="1367813" y="952970"/>
                  <a:pt x="1360155" y="953305"/>
                  <a:pt x="1351876" y="954436"/>
                </a:cubicBezTo>
                <a:cubicBezTo>
                  <a:pt x="1325912" y="963028"/>
                  <a:pt x="1274459" y="952492"/>
                  <a:pt x="1242676" y="963767"/>
                </a:cubicBezTo>
                <a:cubicBezTo>
                  <a:pt x="1230276" y="966918"/>
                  <a:pt x="1216715" y="977098"/>
                  <a:pt x="1205993" y="974080"/>
                </a:cubicBezTo>
                <a:cubicBezTo>
                  <a:pt x="1174251" y="974112"/>
                  <a:pt x="1086982" y="964420"/>
                  <a:pt x="1052221" y="963954"/>
                </a:cubicBezTo>
                <a:cubicBezTo>
                  <a:pt x="1038515" y="970622"/>
                  <a:pt x="1009522" y="962342"/>
                  <a:pt x="968270" y="964761"/>
                </a:cubicBezTo>
                <a:cubicBezTo>
                  <a:pt x="943437" y="973698"/>
                  <a:pt x="900136" y="991017"/>
                  <a:pt x="874493" y="998122"/>
                </a:cubicBezTo>
                <a:cubicBezTo>
                  <a:pt x="848849" y="1005226"/>
                  <a:pt x="853424" y="1009427"/>
                  <a:pt x="814411" y="1007391"/>
                </a:cubicBezTo>
                <a:cubicBezTo>
                  <a:pt x="765926" y="1022821"/>
                  <a:pt x="732885" y="1009859"/>
                  <a:pt x="688604" y="1015631"/>
                </a:cubicBezTo>
                <a:cubicBezTo>
                  <a:pt x="638045" y="1020877"/>
                  <a:pt x="677999" y="1011556"/>
                  <a:pt x="618171" y="1027260"/>
                </a:cubicBezTo>
                <a:cubicBezTo>
                  <a:pt x="609680" y="1023165"/>
                  <a:pt x="583253" y="1020277"/>
                  <a:pt x="570379" y="1023487"/>
                </a:cubicBezTo>
                <a:cubicBezTo>
                  <a:pt x="543992" y="1022523"/>
                  <a:pt x="505183" y="1001686"/>
                  <a:pt x="482519" y="1002108"/>
                </a:cubicBezTo>
                <a:cubicBezTo>
                  <a:pt x="464011" y="1002285"/>
                  <a:pt x="495211" y="1007995"/>
                  <a:pt x="475319" y="1009922"/>
                </a:cubicBezTo>
                <a:cubicBezTo>
                  <a:pt x="450818" y="1011135"/>
                  <a:pt x="454804" y="1022539"/>
                  <a:pt x="431104" y="1009317"/>
                </a:cubicBezTo>
                <a:cubicBezTo>
                  <a:pt x="406857" y="1014651"/>
                  <a:pt x="399686" y="1008456"/>
                  <a:pt x="363782" y="1007585"/>
                </a:cubicBezTo>
                <a:cubicBezTo>
                  <a:pt x="350440" y="1012231"/>
                  <a:pt x="338145" y="1011245"/>
                  <a:pt x="325533" y="1008502"/>
                </a:cubicBezTo>
                <a:cubicBezTo>
                  <a:pt x="291944" y="1011745"/>
                  <a:pt x="259251" y="1008497"/>
                  <a:pt x="220429" y="1008927"/>
                </a:cubicBezTo>
                <a:cubicBezTo>
                  <a:pt x="180594" y="1015852"/>
                  <a:pt x="156150" y="1007265"/>
                  <a:pt x="114676" y="1007765"/>
                </a:cubicBezTo>
                <a:cubicBezTo>
                  <a:pt x="85718" y="1006195"/>
                  <a:pt x="43316" y="1001491"/>
                  <a:pt x="13470" y="998544"/>
                </a:cubicBezTo>
                <a:lnTo>
                  <a:pt x="0" y="997355"/>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Footer Placeholder 3">
            <a:extLst>
              <a:ext uri="{FF2B5EF4-FFF2-40B4-BE49-F238E27FC236}">
                <a16:creationId xmlns:a16="http://schemas.microsoft.com/office/drawing/2014/main" id="{E4D0D147-9732-27AB-4647-08A663BA9D89}"/>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pPr>
            <a:r>
              <a:rPr lang="en-US" sz="1000" kern="1200">
                <a:solidFill>
                  <a:schemeClr val="tx1">
                    <a:tint val="75000"/>
                  </a:schemeClr>
                </a:solidFill>
                <a:latin typeface="+mn-lt"/>
                <a:ea typeface="+mn-ea"/>
                <a:cs typeface="+mn-cs"/>
              </a:rPr>
              <a:t>PRESENTATION TITLE</a:t>
            </a:r>
          </a:p>
        </p:txBody>
      </p:sp>
      <p:sp>
        <p:nvSpPr>
          <p:cNvPr id="5" name="Slide Number Placeholder 4">
            <a:extLst>
              <a:ext uri="{FF2B5EF4-FFF2-40B4-BE49-F238E27FC236}">
                <a16:creationId xmlns:a16="http://schemas.microsoft.com/office/drawing/2014/main" id="{62E2CA6B-1747-B1D3-6047-0DF15576925B}"/>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294A09A9-5501-47C1-A89A-A340965A2BE2}" type="slidenum">
              <a:rPr lang="en-US" sz="1000">
                <a:solidFill>
                  <a:schemeClr val="tx1">
                    <a:tint val="75000"/>
                  </a:schemeClr>
                </a:solidFill>
              </a:rPr>
              <a:pPr>
                <a:spcAft>
                  <a:spcPts val="600"/>
                </a:spcAft>
              </a:pPr>
              <a:t>28</a:t>
            </a:fld>
            <a:endParaRPr lang="en-US" sz="1000">
              <a:solidFill>
                <a:schemeClr val="tx1">
                  <a:tint val="75000"/>
                </a:schemeClr>
              </a:solidFill>
            </a:endParaRPr>
          </a:p>
        </p:txBody>
      </p:sp>
    </p:spTree>
    <p:extLst>
      <p:ext uri="{BB962C8B-B14F-4D97-AF65-F5344CB8AC3E}">
        <p14:creationId xmlns:p14="http://schemas.microsoft.com/office/powerpoint/2010/main" val="84268275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F821940F-7A1D-4ACC-85B4-A932898AB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reeform: Shape 31">
            <a:extLst>
              <a:ext uri="{FF2B5EF4-FFF2-40B4-BE49-F238E27FC236}">
                <a16:creationId xmlns:a16="http://schemas.microsoft.com/office/drawing/2014/main" id="{16674508-81D3-48CF-96BF-7FC60EAA57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741994" cy="6858000"/>
          </a:xfrm>
          <a:custGeom>
            <a:avLst/>
            <a:gdLst>
              <a:gd name="connsiteX0" fmla="*/ 0 w 6568309"/>
              <a:gd name="connsiteY0" fmla="*/ 0 h 6858000"/>
              <a:gd name="connsiteX1" fmla="*/ 362841 w 6568309"/>
              <a:gd name="connsiteY1" fmla="*/ 0 h 6858000"/>
              <a:gd name="connsiteX2" fmla="*/ 523269 w 6568309"/>
              <a:gd name="connsiteY2" fmla="*/ 0 h 6858000"/>
              <a:gd name="connsiteX3" fmla="*/ 1343025 w 6568309"/>
              <a:gd name="connsiteY3" fmla="*/ 0 h 6858000"/>
              <a:gd name="connsiteX4" fmla="*/ 1705866 w 6568309"/>
              <a:gd name="connsiteY4" fmla="*/ 0 h 6858000"/>
              <a:gd name="connsiteX5" fmla="*/ 1866294 w 6568309"/>
              <a:gd name="connsiteY5" fmla="*/ 0 h 6858000"/>
              <a:gd name="connsiteX6" fmla="*/ 5225154 w 6568309"/>
              <a:gd name="connsiteY6" fmla="*/ 0 h 6858000"/>
              <a:gd name="connsiteX7" fmla="*/ 6568179 w 6568309"/>
              <a:gd name="connsiteY7" fmla="*/ 0 h 6858000"/>
              <a:gd name="connsiteX8" fmla="*/ 6568309 w 6568309"/>
              <a:gd name="connsiteY8" fmla="*/ 1 h 6858000"/>
              <a:gd name="connsiteX9" fmla="*/ 6562951 w 6568309"/>
              <a:gd name="connsiteY9" fmla="*/ 30700 h 6858000"/>
              <a:gd name="connsiteX10" fmla="*/ 6547446 w 6568309"/>
              <a:gd name="connsiteY10" fmla="*/ 310025 h 6858000"/>
              <a:gd name="connsiteX11" fmla="*/ 6558316 w 6568309"/>
              <a:gd name="connsiteY11" fmla="*/ 443960 h 6858000"/>
              <a:gd name="connsiteX12" fmla="*/ 6528896 w 6568309"/>
              <a:gd name="connsiteY12" fmla="*/ 642659 h 6858000"/>
              <a:gd name="connsiteX13" fmla="*/ 6523095 w 6568309"/>
              <a:gd name="connsiteY13" fmla="*/ 673307 h 6858000"/>
              <a:gd name="connsiteX14" fmla="*/ 6496169 w 6568309"/>
              <a:gd name="connsiteY14" fmla="*/ 839641 h 6858000"/>
              <a:gd name="connsiteX15" fmla="*/ 6450789 w 6568309"/>
              <a:gd name="connsiteY15" fmla="*/ 958357 h 6858000"/>
              <a:gd name="connsiteX16" fmla="*/ 6453996 w 6568309"/>
              <a:gd name="connsiteY16" fmla="*/ 963398 h 6858000"/>
              <a:gd name="connsiteX17" fmla="*/ 6419467 w 6568309"/>
              <a:gd name="connsiteY17" fmla="*/ 1117169 h 6858000"/>
              <a:gd name="connsiteX18" fmla="*/ 6417348 w 6568309"/>
              <a:gd name="connsiteY18" fmla="*/ 1144352 h 6858000"/>
              <a:gd name="connsiteX19" fmla="*/ 6418473 w 6568309"/>
              <a:gd name="connsiteY19" fmla="*/ 1164484 h 6858000"/>
              <a:gd name="connsiteX20" fmla="*/ 6406979 w 6568309"/>
              <a:gd name="connsiteY20" fmla="*/ 1213829 h 6858000"/>
              <a:gd name="connsiteX21" fmla="*/ 6381928 w 6568309"/>
              <a:gd name="connsiteY21" fmla="*/ 1294823 h 6858000"/>
              <a:gd name="connsiteX22" fmla="*/ 6377948 w 6568309"/>
              <a:gd name="connsiteY22" fmla="*/ 1312193 h 6858000"/>
              <a:gd name="connsiteX23" fmla="*/ 6379894 w 6568309"/>
              <a:gd name="connsiteY23" fmla="*/ 1327626 h 6858000"/>
              <a:gd name="connsiteX24" fmla="*/ 6385024 w 6568309"/>
              <a:gd name="connsiteY24" fmla="*/ 1331644 h 6858000"/>
              <a:gd name="connsiteX25" fmla="*/ 6383696 w 6568309"/>
              <a:gd name="connsiteY25" fmla="*/ 1341276 h 6858000"/>
              <a:gd name="connsiteX26" fmla="*/ 6384464 w 6568309"/>
              <a:gd name="connsiteY26" fmla="*/ 1343945 h 6858000"/>
              <a:gd name="connsiteX27" fmla="*/ 6387748 w 6568309"/>
              <a:gd name="connsiteY27" fmla="*/ 1359134 h 6858000"/>
              <a:gd name="connsiteX28" fmla="*/ 6364157 w 6568309"/>
              <a:gd name="connsiteY28" fmla="*/ 1427803 h 6858000"/>
              <a:gd name="connsiteX29" fmla="*/ 6335874 w 6568309"/>
              <a:gd name="connsiteY29" fmla="*/ 1540278 h 6858000"/>
              <a:gd name="connsiteX30" fmla="*/ 6331892 w 6568309"/>
              <a:gd name="connsiteY30" fmla="*/ 1547262 h 6858000"/>
              <a:gd name="connsiteX31" fmla="*/ 6332744 w 6568309"/>
              <a:gd name="connsiteY31" fmla="*/ 1577056 h 6858000"/>
              <a:gd name="connsiteX32" fmla="*/ 6333604 w 6568309"/>
              <a:gd name="connsiteY32" fmla="*/ 1595898 h 6858000"/>
              <a:gd name="connsiteX33" fmla="*/ 6324749 w 6568309"/>
              <a:gd name="connsiteY33" fmla="*/ 1703726 h 6858000"/>
              <a:gd name="connsiteX34" fmla="*/ 6329594 w 6568309"/>
              <a:gd name="connsiteY34" fmla="*/ 1809535 h 6858000"/>
              <a:gd name="connsiteX35" fmla="*/ 6329062 w 6568309"/>
              <a:gd name="connsiteY35" fmla="*/ 2018310 h 6858000"/>
              <a:gd name="connsiteX36" fmla="*/ 6321735 w 6568309"/>
              <a:gd name="connsiteY36" fmla="*/ 2071355 h 6858000"/>
              <a:gd name="connsiteX37" fmla="*/ 6322678 w 6568309"/>
              <a:gd name="connsiteY37" fmla="*/ 2141166 h 6858000"/>
              <a:gd name="connsiteX38" fmla="*/ 6321340 w 6568309"/>
              <a:gd name="connsiteY38" fmla="*/ 2154548 h 6858000"/>
              <a:gd name="connsiteX39" fmla="*/ 6316582 w 6568309"/>
              <a:gd name="connsiteY39" fmla="*/ 2158153 h 6858000"/>
              <a:gd name="connsiteX40" fmla="*/ 6311428 w 6568309"/>
              <a:gd name="connsiteY40" fmla="*/ 2178174 h 6858000"/>
              <a:gd name="connsiteX41" fmla="*/ 6310192 w 6568309"/>
              <a:gd name="connsiteY41" fmla="*/ 2202858 h 6858000"/>
              <a:gd name="connsiteX42" fmla="*/ 6309211 w 6568309"/>
              <a:gd name="connsiteY42" fmla="*/ 2320214 h 6858000"/>
              <a:gd name="connsiteX43" fmla="*/ 6300151 w 6568309"/>
              <a:gd name="connsiteY43" fmla="*/ 2417011 h 6858000"/>
              <a:gd name="connsiteX44" fmla="*/ 6295176 w 6568309"/>
              <a:gd name="connsiteY44" fmla="*/ 2454207 h 6858000"/>
              <a:gd name="connsiteX45" fmla="*/ 6293727 w 6568309"/>
              <a:gd name="connsiteY45" fmla="*/ 2487203 h 6858000"/>
              <a:gd name="connsiteX46" fmla="*/ 6285477 w 6568309"/>
              <a:gd name="connsiteY46" fmla="*/ 2512282 h 6858000"/>
              <a:gd name="connsiteX47" fmla="*/ 6286205 w 6568309"/>
              <a:gd name="connsiteY47" fmla="*/ 2514318 h 6858000"/>
              <a:gd name="connsiteX48" fmla="*/ 6304629 w 6568309"/>
              <a:gd name="connsiteY48" fmla="*/ 2574334 h 6858000"/>
              <a:gd name="connsiteX49" fmla="*/ 6303842 w 6568309"/>
              <a:gd name="connsiteY49" fmla="*/ 2579877 h 6858000"/>
              <a:gd name="connsiteX50" fmla="*/ 6303953 w 6568309"/>
              <a:gd name="connsiteY50" fmla="*/ 2608928 h 6858000"/>
              <a:gd name="connsiteX51" fmla="*/ 6303530 w 6568309"/>
              <a:gd name="connsiteY51" fmla="*/ 2613111 h 6858000"/>
              <a:gd name="connsiteX52" fmla="*/ 6297474 w 6568309"/>
              <a:gd name="connsiteY52" fmla="*/ 2621996 h 6858000"/>
              <a:gd name="connsiteX53" fmla="*/ 6299263 w 6568309"/>
              <a:gd name="connsiteY53" fmla="*/ 2634265 h 6858000"/>
              <a:gd name="connsiteX54" fmla="*/ 6293065 w 6568309"/>
              <a:gd name="connsiteY54" fmla="*/ 2647237 h 6858000"/>
              <a:gd name="connsiteX55" fmla="*/ 6297496 w 6568309"/>
              <a:gd name="connsiteY55" fmla="*/ 2650786 h 6858000"/>
              <a:gd name="connsiteX56" fmla="*/ 6301708 w 6568309"/>
              <a:gd name="connsiteY56" fmla="*/ 2661993 h 6858000"/>
              <a:gd name="connsiteX57" fmla="*/ 6295884 w 6568309"/>
              <a:gd name="connsiteY57" fmla="*/ 2670949 h 6858000"/>
              <a:gd name="connsiteX58" fmla="*/ 6291714 w 6568309"/>
              <a:gd name="connsiteY58" fmla="*/ 2690255 h 6858000"/>
              <a:gd name="connsiteX59" fmla="*/ 6292327 w 6568309"/>
              <a:gd name="connsiteY59" fmla="*/ 2695683 h 6858000"/>
              <a:gd name="connsiteX60" fmla="*/ 6284410 w 6568309"/>
              <a:gd name="connsiteY60" fmla="*/ 2713964 h 6858000"/>
              <a:gd name="connsiteX61" fmla="*/ 6280410 w 6568309"/>
              <a:gd name="connsiteY61" fmla="*/ 2730175 h 6858000"/>
              <a:gd name="connsiteX62" fmla="*/ 6288082 w 6568309"/>
              <a:gd name="connsiteY62" fmla="*/ 2763497 h 6858000"/>
              <a:gd name="connsiteX63" fmla="*/ 6260924 w 6568309"/>
              <a:gd name="connsiteY63" fmla="*/ 3051539 h 6858000"/>
              <a:gd name="connsiteX64" fmla="*/ 6210151 w 6568309"/>
              <a:gd name="connsiteY64" fmla="*/ 3335396 h 6858000"/>
              <a:gd name="connsiteX65" fmla="*/ 6212034 w 6568309"/>
              <a:gd name="connsiteY65" fmla="*/ 3456509 h 6858000"/>
              <a:gd name="connsiteX66" fmla="*/ 6197490 w 6568309"/>
              <a:gd name="connsiteY66" fmla="*/ 3531827 h 6858000"/>
              <a:gd name="connsiteX67" fmla="*/ 6208018 w 6568309"/>
              <a:gd name="connsiteY67" fmla="*/ 3570877 h 6858000"/>
              <a:gd name="connsiteX68" fmla="*/ 6205920 w 6568309"/>
              <a:gd name="connsiteY68" fmla="*/ 3583849 h 6858000"/>
              <a:gd name="connsiteX69" fmla="*/ 6199616 w 6568309"/>
              <a:gd name="connsiteY69" fmla="*/ 3592763 h 6858000"/>
              <a:gd name="connsiteX70" fmla="*/ 6181288 w 6568309"/>
              <a:gd name="connsiteY70" fmla="*/ 3653485 h 6858000"/>
              <a:gd name="connsiteX71" fmla="*/ 6175963 w 6568309"/>
              <a:gd name="connsiteY71" fmla="*/ 3670528 h 6858000"/>
              <a:gd name="connsiteX72" fmla="*/ 6176722 w 6568309"/>
              <a:gd name="connsiteY72" fmla="*/ 3685990 h 6858000"/>
              <a:gd name="connsiteX73" fmla="*/ 6181549 w 6568309"/>
              <a:gd name="connsiteY73" fmla="*/ 3690283 h 6858000"/>
              <a:gd name="connsiteX74" fmla="*/ 6179476 w 6568309"/>
              <a:gd name="connsiteY74" fmla="*/ 3699787 h 6858000"/>
              <a:gd name="connsiteX75" fmla="*/ 6180040 w 6568309"/>
              <a:gd name="connsiteY75" fmla="*/ 3702486 h 6858000"/>
              <a:gd name="connsiteX76" fmla="*/ 6182155 w 6568309"/>
              <a:gd name="connsiteY76" fmla="*/ 3717784 h 6858000"/>
              <a:gd name="connsiteX77" fmla="*/ 6158980 w 6568309"/>
              <a:gd name="connsiteY77" fmla="*/ 3746229 h 6858000"/>
              <a:gd name="connsiteX78" fmla="*/ 6096049 w 6568309"/>
              <a:gd name="connsiteY78" fmla="*/ 3924910 h 6858000"/>
              <a:gd name="connsiteX79" fmla="*/ 6069712 w 6568309"/>
              <a:gd name="connsiteY79" fmla="*/ 3989353 h 6858000"/>
              <a:gd name="connsiteX80" fmla="*/ 6067330 w 6568309"/>
              <a:gd name="connsiteY80" fmla="*/ 4033899 h 6858000"/>
              <a:gd name="connsiteX81" fmla="*/ 6061081 w 6568309"/>
              <a:gd name="connsiteY81" fmla="*/ 4142250 h 6858000"/>
              <a:gd name="connsiteX82" fmla="*/ 6042858 w 6568309"/>
              <a:gd name="connsiteY82" fmla="*/ 4329442 h 6858000"/>
              <a:gd name="connsiteX83" fmla="*/ 6034182 w 6568309"/>
              <a:gd name="connsiteY83" fmla="*/ 4456184 h 6858000"/>
              <a:gd name="connsiteX84" fmla="*/ 6029178 w 6568309"/>
              <a:gd name="connsiteY84" fmla="*/ 4468478 h 6858000"/>
              <a:gd name="connsiteX85" fmla="*/ 6029974 w 6568309"/>
              <a:gd name="connsiteY85" fmla="*/ 4469862 h 6858000"/>
              <a:gd name="connsiteX86" fmla="*/ 6028340 w 6568309"/>
              <a:gd name="connsiteY86" fmla="*/ 4483797 h 6858000"/>
              <a:gd name="connsiteX87" fmla="*/ 6025168 w 6568309"/>
              <a:gd name="connsiteY87" fmla="*/ 4487091 h 6858000"/>
              <a:gd name="connsiteX88" fmla="*/ 6023164 w 6568309"/>
              <a:gd name="connsiteY88" fmla="*/ 4496728 h 6858000"/>
              <a:gd name="connsiteX89" fmla="*/ 6016839 w 6568309"/>
              <a:gd name="connsiteY89" fmla="*/ 4515918 h 6858000"/>
              <a:gd name="connsiteX90" fmla="*/ 6017886 w 6568309"/>
              <a:gd name="connsiteY90" fmla="*/ 4519316 h 6858000"/>
              <a:gd name="connsiteX91" fmla="*/ 6011819 w 6568309"/>
              <a:gd name="connsiteY91" fmla="*/ 4547957 h 6858000"/>
              <a:gd name="connsiteX92" fmla="*/ 6012791 w 6568309"/>
              <a:gd name="connsiteY92" fmla="*/ 4548262 h 6858000"/>
              <a:gd name="connsiteX93" fmla="*/ 6015703 w 6568309"/>
              <a:gd name="connsiteY93" fmla="*/ 4555939 h 6858000"/>
              <a:gd name="connsiteX94" fmla="*/ 6018854 w 6568309"/>
              <a:gd name="connsiteY94" fmla="*/ 4570815 h 6858000"/>
              <a:gd name="connsiteX95" fmla="*/ 6033000 w 6568309"/>
              <a:gd name="connsiteY95" fmla="*/ 4633846 h 6858000"/>
              <a:gd name="connsiteX96" fmla="*/ 6032325 w 6568309"/>
              <a:gd name="connsiteY96" fmla="*/ 4639816 h 6858000"/>
              <a:gd name="connsiteX97" fmla="*/ 6032549 w 6568309"/>
              <a:gd name="connsiteY97" fmla="*/ 4639923 h 6858000"/>
              <a:gd name="connsiteX98" fmla="*/ 6032309 w 6568309"/>
              <a:gd name="connsiteY98" fmla="*/ 4646192 h 6858000"/>
              <a:gd name="connsiteX99" fmla="*/ 6031095 w 6568309"/>
              <a:gd name="connsiteY99" fmla="*/ 4650706 h 6858000"/>
              <a:gd name="connsiteX100" fmla="*/ 6029786 w 6568309"/>
              <a:gd name="connsiteY100" fmla="*/ 4662290 h 6858000"/>
              <a:gd name="connsiteX101" fmla="*/ 6030911 w 6568309"/>
              <a:gd name="connsiteY101" fmla="*/ 4666180 h 6858000"/>
              <a:gd name="connsiteX102" fmla="*/ 6033630 w 6568309"/>
              <a:gd name="connsiteY102" fmla="*/ 4667585 h 6858000"/>
              <a:gd name="connsiteX103" fmla="*/ 6033189 w 6568309"/>
              <a:gd name="connsiteY103" fmla="*/ 4668660 h 6858000"/>
              <a:gd name="connsiteX104" fmla="*/ 6038764 w 6568309"/>
              <a:gd name="connsiteY104" fmla="*/ 4689807 h 6858000"/>
              <a:gd name="connsiteX105" fmla="*/ 6042217 w 6568309"/>
              <a:gd name="connsiteY105" fmla="*/ 4737890 h 6858000"/>
              <a:gd name="connsiteX106" fmla="*/ 6040543 w 6568309"/>
              <a:gd name="connsiteY106" fmla="*/ 4765657 h 6858000"/>
              <a:gd name="connsiteX107" fmla="*/ 6039956 w 6568309"/>
              <a:gd name="connsiteY107" fmla="*/ 4841463 h 6858000"/>
              <a:gd name="connsiteX108" fmla="*/ 6057123 w 6568309"/>
              <a:gd name="connsiteY108" fmla="*/ 4969863 h 6858000"/>
              <a:gd name="connsiteX109" fmla="*/ 6055039 w 6568309"/>
              <a:gd name="connsiteY109" fmla="*/ 4974028 h 6858000"/>
              <a:gd name="connsiteX110" fmla="*/ 6053462 w 6568309"/>
              <a:gd name="connsiteY110" fmla="*/ 4980318 h 6858000"/>
              <a:gd name="connsiteX111" fmla="*/ 6053643 w 6568309"/>
              <a:gd name="connsiteY111" fmla="*/ 4980501 h 6858000"/>
              <a:gd name="connsiteX112" fmla="*/ 6051733 w 6568309"/>
              <a:gd name="connsiteY112" fmla="*/ 4986338 h 6858000"/>
              <a:gd name="connsiteX113" fmla="*/ 6049602 w 6568309"/>
              <a:gd name="connsiteY113" fmla="*/ 4991296 h 6858000"/>
              <a:gd name="connsiteX114" fmla="*/ 6075165 w 6568309"/>
              <a:gd name="connsiteY114" fmla="*/ 5076895 h 6858000"/>
              <a:gd name="connsiteX115" fmla="*/ 6073751 w 6568309"/>
              <a:gd name="connsiteY115" fmla="*/ 5081568 h 6858000"/>
              <a:gd name="connsiteX116" fmla="*/ 6073150 w 6568309"/>
              <a:gd name="connsiteY116" fmla="*/ 5088173 h 6858000"/>
              <a:gd name="connsiteX117" fmla="*/ 6073355 w 6568309"/>
              <a:gd name="connsiteY117" fmla="*/ 5088300 h 6858000"/>
              <a:gd name="connsiteX118" fmla="*/ 6072362 w 6568309"/>
              <a:gd name="connsiteY118" fmla="*/ 5094558 h 6858000"/>
              <a:gd name="connsiteX119" fmla="*/ 6064726 w 6568309"/>
              <a:gd name="connsiteY119" fmla="*/ 5125620 h 6858000"/>
              <a:gd name="connsiteX120" fmla="*/ 6065415 w 6568309"/>
              <a:gd name="connsiteY120" fmla="*/ 5268004 h 6858000"/>
              <a:gd name="connsiteX121" fmla="*/ 6066081 w 6568309"/>
              <a:gd name="connsiteY121" fmla="*/ 5269530 h 6858000"/>
              <a:gd name="connsiteX122" fmla="*/ 6043407 w 6568309"/>
              <a:gd name="connsiteY122" fmla="*/ 5390941 h 6858000"/>
              <a:gd name="connsiteX123" fmla="*/ 6025377 w 6568309"/>
              <a:gd name="connsiteY123" fmla="*/ 5539927 h 6858000"/>
              <a:gd name="connsiteX124" fmla="*/ 6010052 w 6568309"/>
              <a:gd name="connsiteY124" fmla="*/ 5791594 h 6858000"/>
              <a:gd name="connsiteX125" fmla="*/ 5994220 w 6568309"/>
              <a:gd name="connsiteY125" fmla="*/ 5855206 h 6858000"/>
              <a:gd name="connsiteX126" fmla="*/ 5982580 w 6568309"/>
              <a:gd name="connsiteY126" fmla="*/ 5873582 h 6858000"/>
              <a:gd name="connsiteX127" fmla="*/ 5983608 w 6568309"/>
              <a:gd name="connsiteY127" fmla="*/ 5876037 h 6858000"/>
              <a:gd name="connsiteX128" fmla="*/ 5983535 w 6568309"/>
              <a:gd name="connsiteY128" fmla="*/ 5886534 h 6858000"/>
              <a:gd name="connsiteX129" fmla="*/ 5988737 w 6568309"/>
              <a:gd name="connsiteY129" fmla="*/ 5888644 h 6858000"/>
              <a:gd name="connsiteX130" fmla="*/ 5992371 w 6568309"/>
              <a:gd name="connsiteY130" fmla="*/ 5903832 h 6858000"/>
              <a:gd name="connsiteX131" fmla="*/ 5990780 w 6568309"/>
              <a:gd name="connsiteY131" fmla="*/ 5923391 h 6858000"/>
              <a:gd name="connsiteX132" fmla="*/ 5993870 w 6568309"/>
              <a:gd name="connsiteY132" fmla="*/ 6013205 h 6858000"/>
              <a:gd name="connsiteX133" fmla="*/ 5997673 w 6568309"/>
              <a:gd name="connsiteY133" fmla="*/ 6074018 h 6858000"/>
              <a:gd name="connsiteX134" fmla="*/ 6014840 w 6568309"/>
              <a:gd name="connsiteY134" fmla="*/ 6130837 h 6858000"/>
              <a:gd name="connsiteX135" fmla="*/ 6010704 w 6568309"/>
              <a:gd name="connsiteY135" fmla="*/ 6152982 h 6858000"/>
              <a:gd name="connsiteX136" fmla="*/ 6038294 w 6568309"/>
              <a:gd name="connsiteY136" fmla="*/ 6221100 h 6858000"/>
              <a:gd name="connsiteX137" fmla="*/ 6052331 w 6568309"/>
              <a:gd name="connsiteY137" fmla="*/ 6287550 h 6858000"/>
              <a:gd name="connsiteX138" fmla="*/ 6074143 w 6568309"/>
              <a:gd name="connsiteY138" fmla="*/ 6401595 h 6858000"/>
              <a:gd name="connsiteX139" fmla="*/ 6060199 w 6568309"/>
              <a:gd name="connsiteY139" fmla="*/ 6487110 h 6858000"/>
              <a:gd name="connsiteX140" fmla="*/ 6081156 w 6568309"/>
              <a:gd name="connsiteY140" fmla="*/ 6588589 h 6858000"/>
              <a:gd name="connsiteX141" fmla="*/ 6114944 w 6568309"/>
              <a:gd name="connsiteY141" fmla="*/ 6769963 h 6858000"/>
              <a:gd name="connsiteX142" fmla="*/ 6128950 w 6568309"/>
              <a:gd name="connsiteY142" fmla="*/ 6835814 h 6858000"/>
              <a:gd name="connsiteX143" fmla="*/ 6132536 w 6568309"/>
              <a:gd name="connsiteY143" fmla="*/ 6858000 h 6858000"/>
              <a:gd name="connsiteX144" fmla="*/ 4789511 w 6568309"/>
              <a:gd name="connsiteY144" fmla="*/ 6858000 h 6858000"/>
              <a:gd name="connsiteX145" fmla="*/ 1866294 w 6568309"/>
              <a:gd name="connsiteY145" fmla="*/ 6858000 h 6858000"/>
              <a:gd name="connsiteX146" fmla="*/ 1705866 w 6568309"/>
              <a:gd name="connsiteY146" fmla="*/ 6858000 h 6858000"/>
              <a:gd name="connsiteX147" fmla="*/ 1343025 w 6568309"/>
              <a:gd name="connsiteY147" fmla="*/ 6858000 h 6858000"/>
              <a:gd name="connsiteX148" fmla="*/ 523269 w 6568309"/>
              <a:gd name="connsiteY148" fmla="*/ 6858000 h 6858000"/>
              <a:gd name="connsiteX149" fmla="*/ 362841 w 6568309"/>
              <a:gd name="connsiteY149" fmla="*/ 6858000 h 6858000"/>
              <a:gd name="connsiteX150" fmla="*/ 0 w 6568309"/>
              <a:gd name="connsiteY15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Lst>
            <a:rect l="l" t="t" r="r" b="b"/>
            <a:pathLst>
              <a:path w="6568309" h="6858000">
                <a:moveTo>
                  <a:pt x="0" y="0"/>
                </a:moveTo>
                <a:lnTo>
                  <a:pt x="362841" y="0"/>
                </a:lnTo>
                <a:lnTo>
                  <a:pt x="523269" y="0"/>
                </a:lnTo>
                <a:lnTo>
                  <a:pt x="1343025" y="0"/>
                </a:lnTo>
                <a:lnTo>
                  <a:pt x="1705866" y="0"/>
                </a:lnTo>
                <a:lnTo>
                  <a:pt x="1866294" y="0"/>
                </a:lnTo>
                <a:lnTo>
                  <a:pt x="5225154" y="0"/>
                </a:lnTo>
                <a:lnTo>
                  <a:pt x="6568179" y="0"/>
                </a:lnTo>
                <a:lnTo>
                  <a:pt x="6568309" y="1"/>
                </a:lnTo>
                <a:lnTo>
                  <a:pt x="6562951" y="30700"/>
                </a:lnTo>
                <a:cubicBezTo>
                  <a:pt x="6559126" y="84364"/>
                  <a:pt x="6548218" y="241149"/>
                  <a:pt x="6547446" y="310025"/>
                </a:cubicBezTo>
                <a:cubicBezTo>
                  <a:pt x="6550151" y="367544"/>
                  <a:pt x="6557712" y="408251"/>
                  <a:pt x="6558316" y="443960"/>
                </a:cubicBezTo>
                <a:cubicBezTo>
                  <a:pt x="6555224" y="499397"/>
                  <a:pt x="6534767" y="604434"/>
                  <a:pt x="6528896" y="642659"/>
                </a:cubicBezTo>
                <a:cubicBezTo>
                  <a:pt x="6535204" y="657287"/>
                  <a:pt x="6515365" y="658191"/>
                  <a:pt x="6523095" y="673307"/>
                </a:cubicBezTo>
                <a:cubicBezTo>
                  <a:pt x="6523388" y="693769"/>
                  <a:pt x="6506868" y="797295"/>
                  <a:pt x="6496169" y="839641"/>
                </a:cubicBezTo>
                <a:cubicBezTo>
                  <a:pt x="6484119" y="887148"/>
                  <a:pt x="6457817" y="937731"/>
                  <a:pt x="6450789" y="958357"/>
                </a:cubicBezTo>
                <a:cubicBezTo>
                  <a:pt x="6443760" y="978983"/>
                  <a:pt x="6459217" y="936930"/>
                  <a:pt x="6453996" y="963398"/>
                </a:cubicBezTo>
                <a:cubicBezTo>
                  <a:pt x="6448777" y="989867"/>
                  <a:pt x="6425575" y="1087010"/>
                  <a:pt x="6419467" y="1117169"/>
                </a:cubicBezTo>
                <a:cubicBezTo>
                  <a:pt x="6431540" y="1118586"/>
                  <a:pt x="6409651" y="1135372"/>
                  <a:pt x="6417348" y="1144352"/>
                </a:cubicBezTo>
                <a:cubicBezTo>
                  <a:pt x="6424109" y="1150681"/>
                  <a:pt x="6419047" y="1157251"/>
                  <a:pt x="6418473" y="1164484"/>
                </a:cubicBezTo>
                <a:cubicBezTo>
                  <a:pt x="6423767" y="1173524"/>
                  <a:pt x="6413947" y="1205209"/>
                  <a:pt x="6406979" y="1213829"/>
                </a:cubicBezTo>
                <a:cubicBezTo>
                  <a:pt x="6382818" y="1235037"/>
                  <a:pt x="6400452" y="1277327"/>
                  <a:pt x="6381928" y="1294823"/>
                </a:cubicBezTo>
                <a:cubicBezTo>
                  <a:pt x="6379195" y="1300845"/>
                  <a:pt x="6378069" y="1306615"/>
                  <a:pt x="6377948" y="1312193"/>
                </a:cubicBezTo>
                <a:lnTo>
                  <a:pt x="6379894" y="1327626"/>
                </a:lnTo>
                <a:lnTo>
                  <a:pt x="6385024" y="1331644"/>
                </a:lnTo>
                <a:lnTo>
                  <a:pt x="6383696" y="1341276"/>
                </a:lnTo>
                <a:cubicBezTo>
                  <a:pt x="6383952" y="1342166"/>
                  <a:pt x="6384208" y="1343055"/>
                  <a:pt x="6384464" y="1343945"/>
                </a:cubicBezTo>
                <a:cubicBezTo>
                  <a:pt x="6385957" y="1349040"/>
                  <a:pt x="6387253" y="1354080"/>
                  <a:pt x="6387748" y="1359134"/>
                </a:cubicBezTo>
                <a:cubicBezTo>
                  <a:pt x="6384363" y="1373109"/>
                  <a:pt x="6372802" y="1397612"/>
                  <a:pt x="6364157" y="1427803"/>
                </a:cubicBezTo>
                <a:cubicBezTo>
                  <a:pt x="6348141" y="1460349"/>
                  <a:pt x="6348362" y="1505076"/>
                  <a:pt x="6335874" y="1540278"/>
                </a:cubicBezTo>
                <a:lnTo>
                  <a:pt x="6331892" y="1547262"/>
                </a:lnTo>
                <a:lnTo>
                  <a:pt x="6332744" y="1577056"/>
                </a:lnTo>
                <a:cubicBezTo>
                  <a:pt x="6335859" y="1582205"/>
                  <a:pt x="6336674" y="1589568"/>
                  <a:pt x="6333604" y="1595898"/>
                </a:cubicBezTo>
                <a:lnTo>
                  <a:pt x="6324749" y="1703726"/>
                </a:lnTo>
                <a:cubicBezTo>
                  <a:pt x="6324080" y="1739332"/>
                  <a:pt x="6318019" y="1754453"/>
                  <a:pt x="6329594" y="1809535"/>
                </a:cubicBezTo>
                <a:cubicBezTo>
                  <a:pt x="6344930" y="1868036"/>
                  <a:pt x="6323725" y="1952670"/>
                  <a:pt x="6329062" y="2018310"/>
                </a:cubicBezTo>
                <a:cubicBezTo>
                  <a:pt x="6308075" y="2053162"/>
                  <a:pt x="6326925" y="2034561"/>
                  <a:pt x="6321735" y="2071355"/>
                </a:cubicBezTo>
                <a:lnTo>
                  <a:pt x="6322678" y="2141166"/>
                </a:lnTo>
                <a:lnTo>
                  <a:pt x="6321340" y="2154548"/>
                </a:lnTo>
                <a:lnTo>
                  <a:pt x="6316582" y="2158153"/>
                </a:lnTo>
                <a:lnTo>
                  <a:pt x="6311428" y="2178174"/>
                </a:lnTo>
                <a:cubicBezTo>
                  <a:pt x="6310177" y="2185696"/>
                  <a:pt x="6309622" y="2193828"/>
                  <a:pt x="6310192" y="2202858"/>
                </a:cubicBezTo>
                <a:cubicBezTo>
                  <a:pt x="6319667" y="2232772"/>
                  <a:pt x="6296459" y="2283357"/>
                  <a:pt x="6309211" y="2320214"/>
                </a:cubicBezTo>
                <a:cubicBezTo>
                  <a:pt x="6307537" y="2355906"/>
                  <a:pt x="6302490" y="2394678"/>
                  <a:pt x="6300151" y="2417011"/>
                </a:cubicBezTo>
                <a:cubicBezTo>
                  <a:pt x="6292303" y="2426377"/>
                  <a:pt x="6304439" y="2456509"/>
                  <a:pt x="6295176" y="2454207"/>
                </a:cubicBezTo>
                <a:cubicBezTo>
                  <a:pt x="6299335" y="2464947"/>
                  <a:pt x="6297305" y="2476105"/>
                  <a:pt x="6293727" y="2487203"/>
                </a:cubicBezTo>
                <a:lnTo>
                  <a:pt x="6285477" y="2512282"/>
                </a:lnTo>
                <a:cubicBezTo>
                  <a:pt x="6285720" y="2512961"/>
                  <a:pt x="6285962" y="2513640"/>
                  <a:pt x="6286205" y="2514318"/>
                </a:cubicBezTo>
                <a:cubicBezTo>
                  <a:pt x="6292347" y="2534324"/>
                  <a:pt x="6298487" y="2554328"/>
                  <a:pt x="6304629" y="2574334"/>
                </a:cubicBezTo>
                <a:lnTo>
                  <a:pt x="6303842" y="2579877"/>
                </a:lnTo>
                <a:cubicBezTo>
                  <a:pt x="6303729" y="2585644"/>
                  <a:pt x="6304006" y="2603388"/>
                  <a:pt x="6303953" y="2608928"/>
                </a:cubicBezTo>
                <a:lnTo>
                  <a:pt x="6303530" y="2613111"/>
                </a:lnTo>
                <a:lnTo>
                  <a:pt x="6297474" y="2621996"/>
                </a:lnTo>
                <a:lnTo>
                  <a:pt x="6299263" y="2634265"/>
                </a:lnTo>
                <a:lnTo>
                  <a:pt x="6293065" y="2647237"/>
                </a:lnTo>
                <a:cubicBezTo>
                  <a:pt x="6294685" y="2648158"/>
                  <a:pt x="6296180" y="2649356"/>
                  <a:pt x="6297496" y="2650786"/>
                </a:cubicBezTo>
                <a:lnTo>
                  <a:pt x="6301708" y="2661993"/>
                </a:lnTo>
                <a:lnTo>
                  <a:pt x="6295884" y="2670949"/>
                </a:lnTo>
                <a:cubicBezTo>
                  <a:pt x="6304913" y="2672007"/>
                  <a:pt x="6294429" y="2681695"/>
                  <a:pt x="6291714" y="2690255"/>
                </a:cubicBezTo>
                <a:lnTo>
                  <a:pt x="6292327" y="2695683"/>
                </a:lnTo>
                <a:lnTo>
                  <a:pt x="6284410" y="2713964"/>
                </a:lnTo>
                <a:lnTo>
                  <a:pt x="6280410" y="2730175"/>
                </a:lnTo>
                <a:lnTo>
                  <a:pt x="6288082" y="2763497"/>
                </a:lnTo>
                <a:lnTo>
                  <a:pt x="6260924" y="3051539"/>
                </a:lnTo>
                <a:cubicBezTo>
                  <a:pt x="6251455" y="3165645"/>
                  <a:pt x="6222174" y="3216611"/>
                  <a:pt x="6210151" y="3335396"/>
                </a:cubicBezTo>
                <a:lnTo>
                  <a:pt x="6212034" y="3456509"/>
                </a:lnTo>
                <a:lnTo>
                  <a:pt x="6197490" y="3531827"/>
                </a:lnTo>
                <a:lnTo>
                  <a:pt x="6208018" y="3570877"/>
                </a:lnTo>
                <a:lnTo>
                  <a:pt x="6205920" y="3583849"/>
                </a:lnTo>
                <a:lnTo>
                  <a:pt x="6199616" y="3592763"/>
                </a:lnTo>
                <a:cubicBezTo>
                  <a:pt x="6191839" y="3613948"/>
                  <a:pt x="6196204" y="3641245"/>
                  <a:pt x="6181288" y="3653485"/>
                </a:cubicBezTo>
                <a:cubicBezTo>
                  <a:pt x="6178087" y="3659316"/>
                  <a:pt x="6176516" y="3664985"/>
                  <a:pt x="6175963" y="3670528"/>
                </a:cubicBezTo>
                <a:lnTo>
                  <a:pt x="6176722" y="3685990"/>
                </a:lnTo>
                <a:lnTo>
                  <a:pt x="6181549" y="3690283"/>
                </a:lnTo>
                <a:lnTo>
                  <a:pt x="6179476" y="3699787"/>
                </a:lnTo>
                <a:cubicBezTo>
                  <a:pt x="6179664" y="3700686"/>
                  <a:pt x="6179852" y="3701586"/>
                  <a:pt x="6180040" y="3702486"/>
                </a:cubicBezTo>
                <a:cubicBezTo>
                  <a:pt x="6181140" y="3707637"/>
                  <a:pt x="6182047" y="3712728"/>
                  <a:pt x="6182155" y="3717784"/>
                </a:cubicBezTo>
                <a:cubicBezTo>
                  <a:pt x="6156678" y="3711701"/>
                  <a:pt x="6178864" y="3759789"/>
                  <a:pt x="6158980" y="3746229"/>
                </a:cubicBezTo>
                <a:cubicBezTo>
                  <a:pt x="6144630" y="3780750"/>
                  <a:pt x="6117520" y="3867558"/>
                  <a:pt x="6096049" y="3924910"/>
                </a:cubicBezTo>
                <a:lnTo>
                  <a:pt x="6069712" y="3989353"/>
                </a:lnTo>
                <a:lnTo>
                  <a:pt x="6067330" y="4033899"/>
                </a:lnTo>
                <a:cubicBezTo>
                  <a:pt x="6065506" y="4070470"/>
                  <a:pt x="6063599" y="4110146"/>
                  <a:pt x="6061081" y="4142250"/>
                </a:cubicBezTo>
                <a:cubicBezTo>
                  <a:pt x="6055260" y="4200007"/>
                  <a:pt x="6045907" y="4278998"/>
                  <a:pt x="6042858" y="4329442"/>
                </a:cubicBezTo>
                <a:cubicBezTo>
                  <a:pt x="6038376" y="4381764"/>
                  <a:pt x="6036461" y="4433012"/>
                  <a:pt x="6034182" y="4456184"/>
                </a:cubicBezTo>
                <a:lnTo>
                  <a:pt x="6029178" y="4468478"/>
                </a:lnTo>
                <a:lnTo>
                  <a:pt x="6029974" y="4469862"/>
                </a:lnTo>
                <a:cubicBezTo>
                  <a:pt x="6031287" y="4476321"/>
                  <a:pt x="6030316" y="4480555"/>
                  <a:pt x="6028340" y="4483797"/>
                </a:cubicBezTo>
                <a:lnTo>
                  <a:pt x="6025168" y="4487091"/>
                </a:lnTo>
                <a:lnTo>
                  <a:pt x="6023164" y="4496728"/>
                </a:lnTo>
                <a:lnTo>
                  <a:pt x="6016839" y="4515918"/>
                </a:lnTo>
                <a:cubicBezTo>
                  <a:pt x="6017189" y="4517049"/>
                  <a:pt x="6017537" y="4518182"/>
                  <a:pt x="6017886" y="4519316"/>
                </a:cubicBezTo>
                <a:lnTo>
                  <a:pt x="6011819" y="4547957"/>
                </a:lnTo>
                <a:lnTo>
                  <a:pt x="6012791" y="4548262"/>
                </a:lnTo>
                <a:cubicBezTo>
                  <a:pt x="6014837" y="4549595"/>
                  <a:pt x="6016087" y="4551811"/>
                  <a:pt x="6015703" y="4555939"/>
                </a:cubicBezTo>
                <a:cubicBezTo>
                  <a:pt x="6031790" y="4548276"/>
                  <a:pt x="6021405" y="4557977"/>
                  <a:pt x="6018854" y="4570815"/>
                </a:cubicBezTo>
                <a:cubicBezTo>
                  <a:pt x="6021736" y="4583801"/>
                  <a:pt x="6030754" y="4622347"/>
                  <a:pt x="6033000" y="4633846"/>
                </a:cubicBezTo>
                <a:lnTo>
                  <a:pt x="6032325" y="4639816"/>
                </a:lnTo>
                <a:lnTo>
                  <a:pt x="6032549" y="4639923"/>
                </a:lnTo>
                <a:cubicBezTo>
                  <a:pt x="6032911" y="4641190"/>
                  <a:pt x="6032878" y="4643141"/>
                  <a:pt x="6032309" y="4646192"/>
                </a:cubicBezTo>
                <a:lnTo>
                  <a:pt x="6031095" y="4650706"/>
                </a:lnTo>
                <a:lnTo>
                  <a:pt x="6029786" y="4662290"/>
                </a:lnTo>
                <a:cubicBezTo>
                  <a:pt x="6030161" y="4663587"/>
                  <a:pt x="6030536" y="4664883"/>
                  <a:pt x="6030911" y="4666180"/>
                </a:cubicBezTo>
                <a:lnTo>
                  <a:pt x="6033630" y="4667585"/>
                </a:lnTo>
                <a:lnTo>
                  <a:pt x="6033189" y="4668660"/>
                </a:lnTo>
                <a:cubicBezTo>
                  <a:pt x="6027286" y="4676831"/>
                  <a:pt x="6019767" y="4679345"/>
                  <a:pt x="6038764" y="4689807"/>
                </a:cubicBezTo>
                <a:cubicBezTo>
                  <a:pt x="6028616" y="4708535"/>
                  <a:pt x="6040474" y="4712235"/>
                  <a:pt x="6042217" y="4737890"/>
                </a:cubicBezTo>
                <a:cubicBezTo>
                  <a:pt x="6033362" y="4748600"/>
                  <a:pt x="6035273" y="4757223"/>
                  <a:pt x="6040543" y="4765657"/>
                </a:cubicBezTo>
                <a:cubicBezTo>
                  <a:pt x="6034416" y="4790618"/>
                  <a:pt x="6040696" y="4813399"/>
                  <a:pt x="6039956" y="4841463"/>
                </a:cubicBezTo>
                <a:lnTo>
                  <a:pt x="6057123" y="4969863"/>
                </a:lnTo>
                <a:lnTo>
                  <a:pt x="6055039" y="4974028"/>
                </a:lnTo>
                <a:cubicBezTo>
                  <a:pt x="6053860" y="4976933"/>
                  <a:pt x="6053409" y="4978909"/>
                  <a:pt x="6053462" y="4980318"/>
                </a:cubicBezTo>
                <a:lnTo>
                  <a:pt x="6053643" y="4980501"/>
                </a:lnTo>
                <a:lnTo>
                  <a:pt x="6051733" y="4986338"/>
                </a:lnTo>
                <a:lnTo>
                  <a:pt x="6049602" y="4991296"/>
                </a:lnTo>
                <a:cubicBezTo>
                  <a:pt x="6058123" y="5019829"/>
                  <a:pt x="6066643" y="5048361"/>
                  <a:pt x="6075165" y="5076895"/>
                </a:cubicBezTo>
                <a:lnTo>
                  <a:pt x="6073751" y="5081568"/>
                </a:lnTo>
                <a:cubicBezTo>
                  <a:pt x="6073034" y="5084748"/>
                  <a:pt x="6072888" y="5086810"/>
                  <a:pt x="6073150" y="5088173"/>
                </a:cubicBezTo>
                <a:lnTo>
                  <a:pt x="6073355" y="5088300"/>
                </a:lnTo>
                <a:lnTo>
                  <a:pt x="6072362" y="5094558"/>
                </a:lnTo>
                <a:cubicBezTo>
                  <a:pt x="6070184" y="5105196"/>
                  <a:pt x="6067588" y="5115626"/>
                  <a:pt x="6064726" y="5125620"/>
                </a:cubicBezTo>
                <a:cubicBezTo>
                  <a:pt x="6063568" y="5154527"/>
                  <a:pt x="6065189" y="5244020"/>
                  <a:pt x="6065415" y="5268004"/>
                </a:cubicBezTo>
                <a:cubicBezTo>
                  <a:pt x="6065637" y="5268513"/>
                  <a:pt x="6065860" y="5269021"/>
                  <a:pt x="6066081" y="5269530"/>
                </a:cubicBezTo>
                <a:lnTo>
                  <a:pt x="6043407" y="5390941"/>
                </a:lnTo>
                <a:cubicBezTo>
                  <a:pt x="6032545" y="5438194"/>
                  <a:pt x="6020942" y="5465286"/>
                  <a:pt x="6025377" y="5539927"/>
                </a:cubicBezTo>
                <a:cubicBezTo>
                  <a:pt x="6019787" y="5610775"/>
                  <a:pt x="6013913" y="5740573"/>
                  <a:pt x="6010052" y="5791594"/>
                </a:cubicBezTo>
                <a:cubicBezTo>
                  <a:pt x="5989401" y="5787060"/>
                  <a:pt x="6018524" y="5849672"/>
                  <a:pt x="5994220" y="5855206"/>
                </a:cubicBezTo>
                <a:cubicBezTo>
                  <a:pt x="5995282" y="5860240"/>
                  <a:pt x="5980598" y="5868910"/>
                  <a:pt x="5982580" y="5873582"/>
                </a:cubicBezTo>
                <a:cubicBezTo>
                  <a:pt x="5982922" y="5874401"/>
                  <a:pt x="5983265" y="5875218"/>
                  <a:pt x="5983608" y="5876037"/>
                </a:cubicBezTo>
                <a:lnTo>
                  <a:pt x="5983535" y="5886534"/>
                </a:lnTo>
                <a:lnTo>
                  <a:pt x="5988737" y="5888644"/>
                </a:lnTo>
                <a:cubicBezTo>
                  <a:pt x="5989948" y="5893707"/>
                  <a:pt x="5991159" y="5898769"/>
                  <a:pt x="5992371" y="5903832"/>
                </a:cubicBezTo>
                <a:cubicBezTo>
                  <a:pt x="5992924" y="5909651"/>
                  <a:pt x="5992578" y="5916068"/>
                  <a:pt x="5990780" y="5923391"/>
                </a:cubicBezTo>
                <a:cubicBezTo>
                  <a:pt x="5975822" y="5948880"/>
                  <a:pt x="6013580" y="5981626"/>
                  <a:pt x="5993870" y="6013205"/>
                </a:cubicBezTo>
                <a:cubicBezTo>
                  <a:pt x="5988486" y="6024901"/>
                  <a:pt x="5991718" y="6066777"/>
                  <a:pt x="5997673" y="6074018"/>
                </a:cubicBezTo>
                <a:cubicBezTo>
                  <a:pt x="5998007" y="6081731"/>
                  <a:pt x="6007861" y="6126985"/>
                  <a:pt x="6014840" y="6130837"/>
                </a:cubicBezTo>
                <a:cubicBezTo>
                  <a:pt x="6022998" y="6137057"/>
                  <a:pt x="5999420" y="6156330"/>
                  <a:pt x="6010704" y="6152982"/>
                </a:cubicBezTo>
                <a:cubicBezTo>
                  <a:pt x="6008682" y="6186619"/>
                  <a:pt x="6039938" y="6191636"/>
                  <a:pt x="6038294" y="6221100"/>
                </a:cubicBezTo>
                <a:cubicBezTo>
                  <a:pt x="6039643" y="6222126"/>
                  <a:pt x="6046356" y="6257468"/>
                  <a:pt x="6052331" y="6287550"/>
                </a:cubicBezTo>
                <a:cubicBezTo>
                  <a:pt x="6058307" y="6317632"/>
                  <a:pt x="6082079" y="6391312"/>
                  <a:pt x="6074143" y="6401595"/>
                </a:cubicBezTo>
                <a:cubicBezTo>
                  <a:pt x="6074931" y="6423902"/>
                  <a:pt x="6059614" y="6432919"/>
                  <a:pt x="6060199" y="6487110"/>
                </a:cubicBezTo>
                <a:cubicBezTo>
                  <a:pt x="6075583" y="6574474"/>
                  <a:pt x="6076150" y="6553611"/>
                  <a:pt x="6081156" y="6588589"/>
                </a:cubicBezTo>
                <a:cubicBezTo>
                  <a:pt x="6102088" y="6637976"/>
                  <a:pt x="6067660" y="6687723"/>
                  <a:pt x="6114944" y="6769963"/>
                </a:cubicBezTo>
                <a:cubicBezTo>
                  <a:pt x="6130462" y="6819284"/>
                  <a:pt x="6119243" y="6817955"/>
                  <a:pt x="6128950" y="6835814"/>
                </a:cubicBezTo>
                <a:lnTo>
                  <a:pt x="6132536" y="6858000"/>
                </a:lnTo>
                <a:lnTo>
                  <a:pt x="4789511" y="6858000"/>
                </a:lnTo>
                <a:lnTo>
                  <a:pt x="1866294" y="6858000"/>
                </a:lnTo>
                <a:lnTo>
                  <a:pt x="1705866" y="6858000"/>
                </a:lnTo>
                <a:lnTo>
                  <a:pt x="1343025" y="6858000"/>
                </a:lnTo>
                <a:lnTo>
                  <a:pt x="523269" y="6858000"/>
                </a:lnTo>
                <a:lnTo>
                  <a:pt x="362841"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E8E562F5-D059-8A49-173F-A6D861D57C85}"/>
              </a:ext>
            </a:extLst>
          </p:cNvPr>
          <p:cNvSpPr>
            <a:spLocks noGrp="1"/>
          </p:cNvSpPr>
          <p:nvPr>
            <p:ph type="title"/>
          </p:nvPr>
        </p:nvSpPr>
        <p:spPr>
          <a:xfrm>
            <a:off x="1137034" y="94735"/>
            <a:ext cx="4784796" cy="1330840"/>
          </a:xfrm>
        </p:spPr>
        <p:txBody>
          <a:bodyPr vert="horz" lIns="91440" tIns="45720" rIns="91440" bIns="45720" rtlCol="0" anchor="ctr">
            <a:normAutofit/>
          </a:bodyPr>
          <a:lstStyle/>
          <a:p>
            <a:r>
              <a:rPr lang="en-US" sz="4000" dirty="0">
                <a:latin typeface="Times New Roman"/>
                <a:ea typeface="+mj-lt"/>
                <a:cs typeface="+mj-lt"/>
              </a:rPr>
              <a:t>References</a:t>
            </a:r>
            <a:endParaRPr lang="en-US" sz="4000" dirty="0">
              <a:latin typeface="Times New Roman"/>
              <a:cs typeface="Times New Roman"/>
            </a:endParaRPr>
          </a:p>
        </p:txBody>
      </p:sp>
      <p:sp>
        <p:nvSpPr>
          <p:cNvPr id="3" name="Text Placeholder 2">
            <a:extLst>
              <a:ext uri="{FF2B5EF4-FFF2-40B4-BE49-F238E27FC236}">
                <a16:creationId xmlns:a16="http://schemas.microsoft.com/office/drawing/2014/main" id="{E0089E3C-50AC-E0BC-570C-A1D88F2C9555}"/>
              </a:ext>
            </a:extLst>
          </p:cNvPr>
          <p:cNvSpPr>
            <a:spLocks noGrp="1"/>
          </p:cNvSpPr>
          <p:nvPr>
            <p:ph type="body" idx="1"/>
          </p:nvPr>
        </p:nvSpPr>
        <p:spPr>
          <a:xfrm>
            <a:off x="582229" y="1299954"/>
            <a:ext cx="10173629" cy="4919871"/>
          </a:xfrm>
        </p:spPr>
        <p:txBody>
          <a:bodyPr vert="horz" lIns="91440" tIns="45720" rIns="91440" bIns="45720" rtlCol="0" anchor="t">
            <a:noAutofit/>
          </a:bodyPr>
          <a:lstStyle/>
          <a:p>
            <a:pPr marL="342900" indent="-342900" algn="just">
              <a:lnSpc>
                <a:spcPct val="90000"/>
              </a:lnSpc>
              <a:buAutoNum type="arabicPeriod"/>
            </a:pPr>
            <a:r>
              <a:rPr lang="en-US" sz="1800" dirty="0">
                <a:solidFill>
                  <a:schemeClr val="tx1"/>
                </a:solidFill>
                <a:latin typeface="Times New Roman"/>
                <a:ea typeface="+mn-lt"/>
                <a:cs typeface="+mn-lt"/>
              </a:rPr>
              <a:t>B. </a:t>
            </a:r>
            <a:r>
              <a:rPr lang="en-US" sz="1800" dirty="0" err="1">
                <a:solidFill>
                  <a:schemeClr val="tx1"/>
                </a:solidFill>
                <a:latin typeface="Times New Roman"/>
                <a:ea typeface="+mn-lt"/>
                <a:cs typeface="+mn-lt"/>
              </a:rPr>
              <a:t>Shickel</a:t>
            </a:r>
            <a:r>
              <a:rPr lang="en-US" sz="1800" dirty="0">
                <a:solidFill>
                  <a:schemeClr val="tx1"/>
                </a:solidFill>
                <a:latin typeface="Times New Roman"/>
                <a:ea typeface="+mn-lt"/>
                <a:cs typeface="+mn-lt"/>
              </a:rPr>
              <a:t>, M. </a:t>
            </a:r>
            <a:r>
              <a:rPr lang="en-US" sz="1800" dirty="0" err="1">
                <a:solidFill>
                  <a:schemeClr val="tx1"/>
                </a:solidFill>
                <a:latin typeface="Times New Roman"/>
                <a:ea typeface="+mn-lt"/>
                <a:cs typeface="+mn-lt"/>
              </a:rPr>
              <a:t>Heesacker</a:t>
            </a:r>
            <a:r>
              <a:rPr lang="en-US" sz="1800" dirty="0">
                <a:solidFill>
                  <a:schemeClr val="tx1"/>
                </a:solidFill>
                <a:latin typeface="Times New Roman"/>
                <a:ea typeface="+mn-lt"/>
                <a:cs typeface="+mn-lt"/>
              </a:rPr>
              <a:t>, S. Benton and P. Rashidi, "Automated Emotional Valence Prediction in Mental Health Text via Deep Transfer Learning," 2020 IEEE 20th International Conference on Bioinformatics and Bioengineering (BIBE), Cincinnati, OH, USA, 2020.(IEEE)</a:t>
            </a:r>
          </a:p>
          <a:p>
            <a:pPr marL="342900" indent="-342900" algn="just">
              <a:lnSpc>
                <a:spcPct val="90000"/>
              </a:lnSpc>
              <a:buAutoNum type="arabicPeriod"/>
            </a:pPr>
            <a:r>
              <a:rPr lang="en-US" sz="1800" dirty="0" err="1">
                <a:solidFill>
                  <a:schemeClr val="tx1"/>
                </a:solidFill>
                <a:latin typeface="Times New Roman"/>
                <a:ea typeface="+mn-lt"/>
                <a:cs typeface="+mn-lt"/>
              </a:rPr>
              <a:t>Dongkeon</a:t>
            </a:r>
            <a:r>
              <a:rPr lang="en-US" sz="1800" dirty="0">
                <a:solidFill>
                  <a:schemeClr val="tx1"/>
                </a:solidFill>
                <a:latin typeface="Times New Roman"/>
                <a:ea typeface="+mn-lt"/>
                <a:cs typeface="+mn-lt"/>
              </a:rPr>
              <a:t> Lee, </a:t>
            </a:r>
            <a:r>
              <a:rPr lang="en-US" sz="1800" dirty="0" err="1">
                <a:solidFill>
                  <a:schemeClr val="tx1"/>
                </a:solidFill>
                <a:latin typeface="Times New Roman"/>
                <a:ea typeface="+mn-lt"/>
                <a:cs typeface="+mn-lt"/>
              </a:rPr>
              <a:t>Kyo-Joong</a:t>
            </a:r>
            <a:r>
              <a:rPr lang="en-US" sz="1800" dirty="0">
                <a:solidFill>
                  <a:schemeClr val="tx1"/>
                </a:solidFill>
                <a:latin typeface="Times New Roman"/>
                <a:ea typeface="+mn-lt"/>
                <a:cs typeface="+mn-lt"/>
              </a:rPr>
              <a:t> Oh and Ho-Jin Choi, "The chatbot feels you - a counseling service using emotional response generation," (</a:t>
            </a:r>
            <a:r>
              <a:rPr lang="en-US" sz="1800" dirty="0" err="1">
                <a:solidFill>
                  <a:schemeClr val="tx1"/>
                </a:solidFill>
                <a:latin typeface="Times New Roman"/>
                <a:ea typeface="+mn-lt"/>
                <a:cs typeface="+mn-lt"/>
              </a:rPr>
              <a:t>BigComp</a:t>
            </a:r>
            <a:r>
              <a:rPr lang="en-US" sz="1800" dirty="0">
                <a:solidFill>
                  <a:schemeClr val="tx1"/>
                </a:solidFill>
                <a:latin typeface="Times New Roman"/>
                <a:ea typeface="+mn-lt"/>
                <a:cs typeface="+mn-lt"/>
              </a:rPr>
              <a:t>), Jeju, Korea (South), 2021.(IEEE)</a:t>
            </a:r>
          </a:p>
          <a:p>
            <a:pPr marL="342900" indent="-342900" algn="just">
              <a:lnSpc>
                <a:spcPct val="90000"/>
              </a:lnSpc>
              <a:buAutoNum type="arabicPeriod"/>
            </a:pPr>
            <a:r>
              <a:rPr lang="en-US" sz="1800" dirty="0" err="1">
                <a:solidFill>
                  <a:schemeClr val="tx1"/>
                </a:solidFill>
                <a:latin typeface="Times New Roman"/>
                <a:ea typeface="+mn-lt"/>
                <a:cs typeface="+mn-lt"/>
              </a:rPr>
              <a:t>Syarif</a:t>
            </a:r>
            <a:r>
              <a:rPr lang="en-US" sz="1800" dirty="0">
                <a:solidFill>
                  <a:schemeClr val="tx1"/>
                </a:solidFill>
                <a:latin typeface="Times New Roman"/>
                <a:ea typeface="+mn-lt"/>
                <a:cs typeface="+mn-lt"/>
              </a:rPr>
              <a:t>, N. </a:t>
            </a:r>
            <a:r>
              <a:rPr lang="en-US" sz="1800" dirty="0" err="1">
                <a:solidFill>
                  <a:schemeClr val="tx1"/>
                </a:solidFill>
                <a:latin typeface="Times New Roman"/>
                <a:ea typeface="+mn-lt"/>
                <a:cs typeface="+mn-lt"/>
              </a:rPr>
              <a:t>Ningtias</a:t>
            </a:r>
            <a:r>
              <a:rPr lang="en-US" sz="1800" dirty="0">
                <a:solidFill>
                  <a:schemeClr val="tx1"/>
                </a:solidFill>
                <a:latin typeface="Times New Roman"/>
                <a:ea typeface="+mn-lt"/>
                <a:cs typeface="+mn-lt"/>
              </a:rPr>
              <a:t> and T. </a:t>
            </a:r>
            <a:r>
              <a:rPr lang="en-US" sz="1800" dirty="0" err="1">
                <a:solidFill>
                  <a:schemeClr val="tx1"/>
                </a:solidFill>
                <a:latin typeface="Times New Roman"/>
                <a:ea typeface="+mn-lt"/>
                <a:cs typeface="+mn-lt"/>
              </a:rPr>
              <a:t>Badriyah</a:t>
            </a:r>
            <a:r>
              <a:rPr lang="en-US" sz="1800" dirty="0">
                <a:solidFill>
                  <a:schemeClr val="tx1"/>
                </a:solidFill>
                <a:latin typeface="Times New Roman"/>
                <a:ea typeface="+mn-lt"/>
                <a:cs typeface="+mn-lt"/>
              </a:rPr>
              <a:t>, "Study on Mental Disorder Detection via Social Media Mining," 2019 4th International Conference on Computing, Communications and Security (ICCCS).2022(IEEE)</a:t>
            </a:r>
            <a:endParaRPr lang="en-US" sz="1800" dirty="0">
              <a:solidFill>
                <a:schemeClr val="tx1"/>
              </a:solidFill>
              <a:latin typeface="Times New Roman"/>
              <a:cs typeface="Times New Roman"/>
            </a:endParaRPr>
          </a:p>
          <a:p>
            <a:pPr marL="342900" indent="-342900" algn="just">
              <a:lnSpc>
                <a:spcPct val="90000"/>
              </a:lnSpc>
              <a:buAutoNum type="arabicPeriod"/>
            </a:pPr>
            <a:r>
              <a:rPr lang="en-US" sz="1800" dirty="0">
                <a:solidFill>
                  <a:schemeClr val="tx1"/>
                </a:solidFill>
                <a:latin typeface="Times New Roman"/>
                <a:ea typeface="+mn-lt"/>
                <a:cs typeface="+mn-lt"/>
              </a:rPr>
              <a:t>Y. </a:t>
            </a:r>
            <a:r>
              <a:rPr lang="en-US" sz="1800" dirty="0" err="1">
                <a:solidFill>
                  <a:schemeClr val="tx1"/>
                </a:solidFill>
                <a:latin typeface="Times New Roman"/>
                <a:ea typeface="+mn-lt"/>
                <a:cs typeface="+mn-lt"/>
              </a:rPr>
              <a:t>Aryal</a:t>
            </a:r>
            <a:r>
              <a:rPr lang="en-US" sz="1800" dirty="0">
                <a:solidFill>
                  <a:schemeClr val="tx1"/>
                </a:solidFill>
                <a:latin typeface="Times New Roman"/>
                <a:ea typeface="+mn-lt"/>
                <a:cs typeface="+mn-lt"/>
              </a:rPr>
              <a:t>, A. </a:t>
            </a:r>
            <a:r>
              <a:rPr lang="en-US" sz="1800" dirty="0" err="1">
                <a:solidFill>
                  <a:schemeClr val="tx1"/>
                </a:solidFill>
                <a:latin typeface="Times New Roman"/>
                <a:ea typeface="+mn-lt"/>
                <a:cs typeface="+mn-lt"/>
              </a:rPr>
              <a:t>Maag</a:t>
            </a:r>
            <a:r>
              <a:rPr lang="en-US" sz="1800" dirty="0">
                <a:solidFill>
                  <a:schemeClr val="tx1"/>
                </a:solidFill>
                <a:latin typeface="Times New Roman"/>
                <a:ea typeface="+mn-lt"/>
                <a:cs typeface="+mn-lt"/>
              </a:rPr>
              <a:t> and N. </a:t>
            </a:r>
            <a:r>
              <a:rPr lang="en-US" sz="1800" dirty="0" err="1">
                <a:solidFill>
                  <a:schemeClr val="tx1"/>
                </a:solidFill>
                <a:latin typeface="Times New Roman"/>
                <a:ea typeface="+mn-lt"/>
                <a:cs typeface="+mn-lt"/>
              </a:rPr>
              <a:t>Gunasekera</a:t>
            </a:r>
            <a:r>
              <a:rPr lang="en-US" sz="1800" dirty="0">
                <a:solidFill>
                  <a:schemeClr val="tx1"/>
                </a:solidFill>
                <a:latin typeface="Times New Roman"/>
                <a:ea typeface="+mn-lt"/>
                <a:cs typeface="+mn-lt"/>
              </a:rPr>
              <a:t>, "Application of Machine learning algorithms in diagnosis and     detection of psychological disorders.(IEEE)-2020</a:t>
            </a:r>
          </a:p>
          <a:p>
            <a:pPr marL="342900" indent="-342900" algn="just">
              <a:lnSpc>
                <a:spcPct val="90000"/>
              </a:lnSpc>
              <a:buAutoNum type="arabicPeriod"/>
            </a:pPr>
            <a:r>
              <a:rPr lang="en-US" sz="1800" dirty="0">
                <a:solidFill>
                  <a:schemeClr val="tx1"/>
                </a:solidFill>
                <a:latin typeface="Times New Roman"/>
                <a:ea typeface="+mn-lt"/>
                <a:cs typeface="+mn-lt"/>
              </a:rPr>
              <a:t>Tanya Nijhawan, Girija </a:t>
            </a:r>
            <a:r>
              <a:rPr lang="en-US" sz="1800" dirty="0" err="1">
                <a:solidFill>
                  <a:schemeClr val="tx1"/>
                </a:solidFill>
                <a:latin typeface="Times New Roman"/>
                <a:ea typeface="+mn-lt"/>
                <a:cs typeface="+mn-lt"/>
              </a:rPr>
              <a:t>Attigeri</a:t>
            </a:r>
            <a:r>
              <a:rPr lang="en-US" sz="1800" dirty="0">
                <a:solidFill>
                  <a:schemeClr val="tx1"/>
                </a:solidFill>
                <a:latin typeface="Times New Roman"/>
                <a:ea typeface="+mn-lt"/>
                <a:cs typeface="+mn-lt"/>
              </a:rPr>
              <a:t> &amp; T. </a:t>
            </a:r>
            <a:r>
              <a:rPr lang="en-US" sz="1800" dirty="0" err="1">
                <a:solidFill>
                  <a:schemeClr val="tx1"/>
                </a:solidFill>
                <a:latin typeface="Times New Roman"/>
                <a:ea typeface="+mn-lt"/>
                <a:cs typeface="+mn-lt"/>
              </a:rPr>
              <a:t>Ananthakrishna,Stress</a:t>
            </a:r>
            <a:r>
              <a:rPr lang="en-US" sz="1800" dirty="0">
                <a:solidFill>
                  <a:schemeClr val="tx1"/>
                </a:solidFill>
                <a:latin typeface="Times New Roman"/>
                <a:ea typeface="+mn-lt"/>
                <a:cs typeface="+mn-lt"/>
              </a:rPr>
              <a:t> detection using natural language processing and machine learning over social interactions, 2022(Springer)</a:t>
            </a:r>
          </a:p>
          <a:p>
            <a:pPr marL="342900" indent="-342900" algn="just">
              <a:lnSpc>
                <a:spcPct val="90000"/>
              </a:lnSpc>
              <a:buAutoNum type="arabicPeriod"/>
            </a:pPr>
            <a:r>
              <a:rPr lang="en-US" sz="1800" dirty="0" err="1">
                <a:solidFill>
                  <a:schemeClr val="tx1"/>
                </a:solidFill>
                <a:latin typeface="Times New Roman"/>
                <a:ea typeface="+mn-lt"/>
                <a:cs typeface="+mn-lt"/>
              </a:rPr>
              <a:t>Aziliz</a:t>
            </a:r>
            <a:r>
              <a:rPr lang="en-US" sz="1800" dirty="0">
                <a:solidFill>
                  <a:schemeClr val="tx1"/>
                </a:solidFill>
                <a:latin typeface="Times New Roman"/>
                <a:ea typeface="+mn-lt"/>
                <a:cs typeface="+mn-lt"/>
              </a:rPr>
              <a:t> Le </a:t>
            </a:r>
            <a:r>
              <a:rPr lang="en-US" sz="1800" dirty="0" err="1">
                <a:solidFill>
                  <a:schemeClr val="tx1"/>
                </a:solidFill>
                <a:latin typeface="Times New Roman"/>
                <a:ea typeface="+mn-lt"/>
                <a:cs typeface="+mn-lt"/>
              </a:rPr>
              <a:t>Glaz</a:t>
            </a:r>
            <a:r>
              <a:rPr lang="en-US" sz="1800" dirty="0">
                <a:solidFill>
                  <a:schemeClr val="tx1"/>
                </a:solidFill>
                <a:latin typeface="Times New Roman"/>
                <a:ea typeface="+mn-lt"/>
                <a:cs typeface="+mn-lt"/>
              </a:rPr>
              <a:t>, Yannis </a:t>
            </a:r>
            <a:r>
              <a:rPr lang="en-US" sz="1800" dirty="0" err="1">
                <a:solidFill>
                  <a:schemeClr val="tx1"/>
                </a:solidFill>
                <a:latin typeface="Times New Roman"/>
                <a:ea typeface="+mn-lt"/>
                <a:cs typeface="+mn-lt"/>
              </a:rPr>
              <a:t>Haralambous</a:t>
            </a:r>
            <a:r>
              <a:rPr lang="en-US" sz="1800" dirty="0">
                <a:solidFill>
                  <a:schemeClr val="tx1"/>
                </a:solidFill>
                <a:latin typeface="Times New Roman"/>
                <a:ea typeface="+mn-lt"/>
                <a:cs typeface="+mn-lt"/>
              </a:rPr>
              <a:t>, </a:t>
            </a:r>
            <a:r>
              <a:rPr lang="en-US" sz="1800" dirty="0" err="1">
                <a:solidFill>
                  <a:schemeClr val="tx1"/>
                </a:solidFill>
                <a:latin typeface="Times New Roman"/>
                <a:ea typeface="+mn-lt"/>
                <a:cs typeface="+mn-lt"/>
              </a:rPr>
              <a:t>Deok-Hee</a:t>
            </a:r>
            <a:r>
              <a:rPr lang="en-US" sz="1800" dirty="0">
                <a:solidFill>
                  <a:schemeClr val="tx1"/>
                </a:solidFill>
                <a:latin typeface="Times New Roman"/>
                <a:ea typeface="+mn-lt"/>
                <a:cs typeface="+mn-lt"/>
              </a:rPr>
              <a:t> Kim-Dufor,1 Philippe Lenca, Romain </a:t>
            </a:r>
            <a:r>
              <a:rPr lang="en-US" sz="1800" dirty="0" err="1">
                <a:solidFill>
                  <a:schemeClr val="tx1"/>
                </a:solidFill>
                <a:latin typeface="Times New Roman"/>
                <a:ea typeface="+mn-lt"/>
                <a:cs typeface="+mn-lt"/>
              </a:rPr>
              <a:t>Billot</a:t>
            </a:r>
            <a:r>
              <a:rPr lang="en-US" sz="1800" dirty="0">
                <a:solidFill>
                  <a:schemeClr val="tx1"/>
                </a:solidFill>
                <a:latin typeface="Times New Roman"/>
                <a:ea typeface="+mn-lt"/>
                <a:cs typeface="+mn-lt"/>
              </a:rPr>
              <a:t>, Taylor C Ryan, Jonathan Marsh, Jordan </a:t>
            </a:r>
            <a:r>
              <a:rPr lang="en-US" sz="1800" dirty="0" err="1">
                <a:solidFill>
                  <a:schemeClr val="tx1"/>
                </a:solidFill>
                <a:latin typeface="Times New Roman"/>
                <a:ea typeface="+mn-lt"/>
                <a:cs typeface="+mn-lt"/>
              </a:rPr>
              <a:t>DeVylder</a:t>
            </a:r>
            <a:r>
              <a:rPr lang="en-US" sz="1800" dirty="0">
                <a:solidFill>
                  <a:schemeClr val="tx1"/>
                </a:solidFill>
                <a:latin typeface="Times New Roman"/>
                <a:ea typeface="+mn-lt"/>
                <a:cs typeface="+mn-lt"/>
              </a:rPr>
              <a:t>, Michel Walter,1, Sofian </a:t>
            </a:r>
            <a:r>
              <a:rPr lang="en-US" sz="1800" dirty="0" err="1">
                <a:solidFill>
                  <a:schemeClr val="tx1"/>
                </a:solidFill>
                <a:latin typeface="Times New Roman"/>
                <a:ea typeface="+mn-lt"/>
                <a:cs typeface="+mn-lt"/>
              </a:rPr>
              <a:t>Berrouiguet</a:t>
            </a:r>
            <a:r>
              <a:rPr lang="en-US" sz="1800" dirty="0">
                <a:solidFill>
                  <a:schemeClr val="tx1"/>
                </a:solidFill>
                <a:latin typeface="Times New Roman"/>
                <a:ea typeface="+mn-lt"/>
                <a:cs typeface="+mn-lt"/>
              </a:rPr>
              <a:t>, Christophe </a:t>
            </a:r>
            <a:r>
              <a:rPr lang="en-US" sz="1800" dirty="0" err="1">
                <a:solidFill>
                  <a:schemeClr val="tx1"/>
                </a:solidFill>
                <a:latin typeface="Times New Roman"/>
                <a:ea typeface="+mn-lt"/>
                <a:cs typeface="+mn-lt"/>
              </a:rPr>
              <a:t>Lemey,Machine</a:t>
            </a:r>
            <a:r>
              <a:rPr lang="en-US" sz="1800" dirty="0">
                <a:solidFill>
                  <a:schemeClr val="tx1"/>
                </a:solidFill>
                <a:latin typeface="Times New Roman"/>
                <a:ea typeface="+mn-lt"/>
                <a:cs typeface="+mn-lt"/>
              </a:rPr>
              <a:t> Learning and Natural Language Processing in Mental Health,2021(</a:t>
            </a:r>
            <a:r>
              <a:rPr lang="en-US" sz="1800" dirty="0" err="1">
                <a:solidFill>
                  <a:schemeClr val="tx1"/>
                </a:solidFill>
                <a:latin typeface="Times New Roman"/>
                <a:ea typeface="+mn-lt"/>
                <a:cs typeface="+mn-lt"/>
              </a:rPr>
              <a:t>Jounral</a:t>
            </a:r>
            <a:r>
              <a:rPr lang="en-US" sz="1800" dirty="0">
                <a:solidFill>
                  <a:schemeClr val="tx1"/>
                </a:solidFill>
                <a:latin typeface="Times New Roman"/>
                <a:ea typeface="+mn-lt"/>
                <a:cs typeface="+mn-lt"/>
              </a:rPr>
              <a:t> of medical internet research ) </a:t>
            </a:r>
          </a:p>
          <a:p>
            <a:pPr marL="342900" indent="-342900" algn="just">
              <a:lnSpc>
                <a:spcPct val="90000"/>
              </a:lnSpc>
              <a:buAutoNum type="arabicPeriod"/>
            </a:pPr>
            <a:r>
              <a:rPr lang="en-US" sz="1800" dirty="0">
                <a:solidFill>
                  <a:schemeClr val="tx1"/>
                </a:solidFill>
                <a:latin typeface="Times New Roman"/>
                <a:ea typeface="+mn-lt"/>
                <a:cs typeface="+mn-lt"/>
              </a:rPr>
              <a:t>Young, T., Hazarika, D., </a:t>
            </a:r>
            <a:r>
              <a:rPr lang="en-US" sz="1800" dirty="0" err="1">
                <a:solidFill>
                  <a:schemeClr val="tx1"/>
                </a:solidFill>
                <a:latin typeface="Times New Roman"/>
                <a:ea typeface="+mn-lt"/>
                <a:cs typeface="+mn-lt"/>
              </a:rPr>
              <a:t>Poria</a:t>
            </a:r>
            <a:r>
              <a:rPr lang="en-US" sz="1800" dirty="0">
                <a:solidFill>
                  <a:schemeClr val="tx1"/>
                </a:solidFill>
                <a:latin typeface="Times New Roman"/>
                <a:ea typeface="+mn-lt"/>
                <a:cs typeface="+mn-lt"/>
              </a:rPr>
              <a:t>, S. and Cambria, E., 2018. Recent Trends in Deep Learning Based Natural Language Processing, </a:t>
            </a:r>
            <a:r>
              <a:rPr lang="en-US" sz="1800" dirty="0" err="1">
                <a:solidFill>
                  <a:schemeClr val="tx1"/>
                </a:solidFill>
                <a:latin typeface="Times New Roman"/>
                <a:ea typeface="+mn-lt"/>
                <a:cs typeface="+mn-lt"/>
              </a:rPr>
              <a:t>ArXiv</a:t>
            </a:r>
            <a:r>
              <a:rPr lang="en-US" sz="1800" dirty="0">
                <a:solidFill>
                  <a:schemeClr val="tx1"/>
                </a:solidFill>
                <a:latin typeface="Times New Roman"/>
                <a:ea typeface="+mn-lt"/>
                <a:cs typeface="+mn-lt"/>
              </a:rPr>
              <a:t>, 2020(IEEE) </a:t>
            </a:r>
            <a:endParaRPr lang="en-US" sz="1800" dirty="0">
              <a:solidFill>
                <a:schemeClr val="tx1"/>
              </a:solidFill>
              <a:latin typeface="Times New Roman"/>
              <a:cs typeface="Times New Roman"/>
            </a:endParaRPr>
          </a:p>
        </p:txBody>
      </p:sp>
      <p:pic>
        <p:nvPicPr>
          <p:cNvPr id="6" name="Picture 5" descr="Free stock photo of healthy mind, mental health, mental wellness">
            <a:extLst>
              <a:ext uri="{FF2B5EF4-FFF2-40B4-BE49-F238E27FC236}">
                <a16:creationId xmlns:a16="http://schemas.microsoft.com/office/drawing/2014/main" id="{6B0326B3-F453-C122-7F12-ECE51ED5A332}"/>
              </a:ext>
            </a:extLst>
          </p:cNvPr>
          <p:cNvPicPr>
            <a:picLocks noChangeAspect="1"/>
          </p:cNvPicPr>
          <p:nvPr/>
        </p:nvPicPr>
        <p:blipFill rotWithShape="1">
          <a:blip r:embed="rId2"/>
          <a:srcRect l="32779" r="-1" b="9090"/>
          <a:stretch/>
        </p:blipFill>
        <p:spPr>
          <a:xfrm>
            <a:off x="8178068" y="93510"/>
            <a:ext cx="3934462" cy="1206444"/>
          </a:xfrm>
          <a:prstGeom prst="rect">
            <a:avLst/>
          </a:prstGeom>
        </p:spPr>
      </p:pic>
      <p:sp>
        <p:nvSpPr>
          <p:cNvPr id="5" name="Slide Number Placeholder 4">
            <a:extLst>
              <a:ext uri="{FF2B5EF4-FFF2-40B4-BE49-F238E27FC236}">
                <a16:creationId xmlns:a16="http://schemas.microsoft.com/office/drawing/2014/main" id="{7364F720-B8BF-B1EF-763B-A304E7FECC3A}"/>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294A09A9-5501-47C1-A89A-A340965A2BE2}" type="slidenum">
              <a:rPr lang="en-US" sz="1000">
                <a:solidFill>
                  <a:schemeClr val="tx1">
                    <a:tint val="75000"/>
                  </a:schemeClr>
                </a:solidFill>
              </a:rPr>
              <a:pPr>
                <a:spcAft>
                  <a:spcPts val="600"/>
                </a:spcAft>
                <a:defRPr/>
              </a:pPr>
              <a:t>29</a:t>
            </a:fld>
            <a:endParaRPr lang="en-US" sz="1000">
              <a:solidFill>
                <a:schemeClr val="tx1">
                  <a:tint val="75000"/>
                </a:schemeClr>
              </a:solidFill>
            </a:endParaRPr>
          </a:p>
        </p:txBody>
      </p:sp>
    </p:spTree>
    <p:extLst>
      <p:ext uri="{BB962C8B-B14F-4D97-AF65-F5344CB8AC3E}">
        <p14:creationId xmlns:p14="http://schemas.microsoft.com/office/powerpoint/2010/main" val="26688354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DF2DFC7-FE4B-3D52-C3CD-4ED15F0F1CE0}"/>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916D211-98A4-1653-2738-6DFDDDD1B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EE54E102-00D7-DB4B-8F8C-493D2562F8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1766176" cy="2061837"/>
          </a:xfrm>
          <a:custGeom>
            <a:avLst/>
            <a:gdLst>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13657 w 10768629"/>
              <a:gd name="connsiteY144" fmla="*/ 1730706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84330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Lst>
            <a:rect l="l" t="t" r="r" b="b"/>
            <a:pathLst>
              <a:path w="10768629" h="1978172">
                <a:moveTo>
                  <a:pt x="0" y="0"/>
                </a:moveTo>
                <a:lnTo>
                  <a:pt x="10768629" y="0"/>
                </a:lnTo>
                <a:lnTo>
                  <a:pt x="10733254" y="31439"/>
                </a:lnTo>
                <a:lnTo>
                  <a:pt x="10727085" y="37910"/>
                </a:lnTo>
                <a:cubicBezTo>
                  <a:pt x="10712973" y="56080"/>
                  <a:pt x="10699457" y="78430"/>
                  <a:pt x="10675953" y="68623"/>
                </a:cubicBezTo>
                <a:cubicBezTo>
                  <a:pt x="10685972" y="89202"/>
                  <a:pt x="10641629" y="69781"/>
                  <a:pt x="10637091" y="90361"/>
                </a:cubicBezTo>
                <a:cubicBezTo>
                  <a:pt x="10635214" y="107005"/>
                  <a:pt x="10621323" y="104993"/>
                  <a:pt x="10610971" y="110764"/>
                </a:cubicBezTo>
                <a:cubicBezTo>
                  <a:pt x="10603980" y="127568"/>
                  <a:pt x="10551417" y="141180"/>
                  <a:pt x="10532872" y="138028"/>
                </a:cubicBezTo>
                <a:cubicBezTo>
                  <a:pt x="10480300" y="119072"/>
                  <a:pt x="10440532" y="186296"/>
                  <a:pt x="10398558" y="172911"/>
                </a:cubicBezTo>
                <a:cubicBezTo>
                  <a:pt x="10387708" y="174114"/>
                  <a:pt x="10378792" y="177646"/>
                  <a:pt x="10371128" y="182609"/>
                </a:cubicBezTo>
                <a:lnTo>
                  <a:pt x="10352178" y="199976"/>
                </a:lnTo>
                <a:lnTo>
                  <a:pt x="10351815" y="211879"/>
                </a:lnTo>
                <a:lnTo>
                  <a:pt x="10337471" y="218661"/>
                </a:lnTo>
                <a:lnTo>
                  <a:pt x="10334625" y="222351"/>
                </a:lnTo>
                <a:cubicBezTo>
                  <a:pt x="10321108" y="225227"/>
                  <a:pt x="10278615" y="228401"/>
                  <a:pt x="10256365" y="235917"/>
                </a:cubicBezTo>
                <a:cubicBezTo>
                  <a:pt x="10218136" y="258033"/>
                  <a:pt x="10224552" y="209685"/>
                  <a:pt x="10201127" y="267448"/>
                </a:cubicBezTo>
                <a:cubicBezTo>
                  <a:pt x="10121320" y="273476"/>
                  <a:pt x="10040763" y="345580"/>
                  <a:pt x="9961218" y="326720"/>
                </a:cubicBezTo>
                <a:cubicBezTo>
                  <a:pt x="9980173" y="341621"/>
                  <a:pt x="9883038" y="318484"/>
                  <a:pt x="9859715" y="355698"/>
                </a:cubicBezTo>
                <a:cubicBezTo>
                  <a:pt x="9812822" y="367758"/>
                  <a:pt x="9752089" y="383830"/>
                  <a:pt x="9679867" y="399081"/>
                </a:cubicBezTo>
                <a:cubicBezTo>
                  <a:pt x="9618357" y="415668"/>
                  <a:pt x="9525492" y="446315"/>
                  <a:pt x="9490654" y="455225"/>
                </a:cubicBezTo>
                <a:lnTo>
                  <a:pt x="9470837" y="452539"/>
                </a:lnTo>
                <a:lnTo>
                  <a:pt x="9469082" y="454891"/>
                </a:lnTo>
                <a:cubicBezTo>
                  <a:pt x="9460057" y="461184"/>
                  <a:pt x="9453495" y="461729"/>
                  <a:pt x="9448038" y="459733"/>
                </a:cubicBezTo>
                <a:lnTo>
                  <a:pt x="9396821" y="455795"/>
                </a:lnTo>
                <a:lnTo>
                  <a:pt x="9392197" y="459796"/>
                </a:lnTo>
                <a:lnTo>
                  <a:pt x="9347994" y="464462"/>
                </a:lnTo>
                <a:cubicBezTo>
                  <a:pt x="9347959" y="465155"/>
                  <a:pt x="9347925" y="465846"/>
                  <a:pt x="9347889" y="466539"/>
                </a:cubicBezTo>
                <a:cubicBezTo>
                  <a:pt x="9346648" y="471307"/>
                  <a:pt x="9343831" y="475025"/>
                  <a:pt x="9337639" y="476654"/>
                </a:cubicBezTo>
                <a:cubicBezTo>
                  <a:pt x="9354547" y="503661"/>
                  <a:pt x="9307720" y="510631"/>
                  <a:pt x="9287964" y="513052"/>
                </a:cubicBezTo>
                <a:cubicBezTo>
                  <a:pt x="9269905" y="526173"/>
                  <a:pt x="9245386" y="544358"/>
                  <a:pt x="9229283" y="555377"/>
                </a:cubicBezTo>
                <a:lnTo>
                  <a:pt x="9220274" y="557502"/>
                </a:lnTo>
                <a:cubicBezTo>
                  <a:pt x="9220250" y="557668"/>
                  <a:pt x="9220226" y="557835"/>
                  <a:pt x="9220202" y="558001"/>
                </a:cubicBezTo>
                <a:cubicBezTo>
                  <a:pt x="9218468" y="559434"/>
                  <a:pt x="9215591" y="560497"/>
                  <a:pt x="9210908" y="561147"/>
                </a:cubicBezTo>
                <a:lnTo>
                  <a:pt x="9186374" y="565502"/>
                </a:lnTo>
                <a:lnTo>
                  <a:pt x="9181058" y="569943"/>
                </a:lnTo>
                <a:lnTo>
                  <a:pt x="9167549" y="584727"/>
                </a:lnTo>
                <a:lnTo>
                  <a:pt x="9149110" y="598906"/>
                </a:lnTo>
                <a:cubicBezTo>
                  <a:pt x="9133575" y="594395"/>
                  <a:pt x="9087390" y="636567"/>
                  <a:pt x="9078556" y="644039"/>
                </a:cubicBezTo>
                <a:lnTo>
                  <a:pt x="8996399" y="690055"/>
                </a:lnTo>
                <a:cubicBezTo>
                  <a:pt x="8913147" y="777045"/>
                  <a:pt x="8867993" y="772591"/>
                  <a:pt x="8803791" y="813860"/>
                </a:cubicBezTo>
                <a:cubicBezTo>
                  <a:pt x="8745270" y="819906"/>
                  <a:pt x="8690049" y="823612"/>
                  <a:pt x="8636202" y="848463"/>
                </a:cubicBezTo>
                <a:cubicBezTo>
                  <a:pt x="8594799" y="860014"/>
                  <a:pt x="8568613" y="864779"/>
                  <a:pt x="8555372" y="883171"/>
                </a:cubicBezTo>
                <a:lnTo>
                  <a:pt x="8507229" y="901665"/>
                </a:lnTo>
                <a:lnTo>
                  <a:pt x="8428473" y="927985"/>
                </a:lnTo>
                <a:cubicBezTo>
                  <a:pt x="8428287" y="929817"/>
                  <a:pt x="8428100" y="931648"/>
                  <a:pt x="8427914" y="933480"/>
                </a:cubicBezTo>
                <a:lnTo>
                  <a:pt x="8420327" y="941984"/>
                </a:lnTo>
                <a:lnTo>
                  <a:pt x="8394729" y="948347"/>
                </a:lnTo>
                <a:lnTo>
                  <a:pt x="8380548" y="987916"/>
                </a:lnTo>
                <a:lnTo>
                  <a:pt x="8375330" y="965444"/>
                </a:lnTo>
                <a:cubicBezTo>
                  <a:pt x="8372375" y="964202"/>
                  <a:pt x="8344433" y="977378"/>
                  <a:pt x="8340796" y="980522"/>
                </a:cubicBezTo>
                <a:cubicBezTo>
                  <a:pt x="8328292" y="982128"/>
                  <a:pt x="8319237" y="991089"/>
                  <a:pt x="8304438" y="996739"/>
                </a:cubicBezTo>
                <a:cubicBezTo>
                  <a:pt x="8297193" y="1005683"/>
                  <a:pt x="8289328" y="1014568"/>
                  <a:pt x="8280929" y="1023089"/>
                </a:cubicBezTo>
                <a:lnTo>
                  <a:pt x="8275760" y="1027772"/>
                </a:lnTo>
                <a:lnTo>
                  <a:pt x="8275478" y="1027605"/>
                </a:lnTo>
                <a:cubicBezTo>
                  <a:pt x="8273970" y="1028076"/>
                  <a:pt x="8251461" y="1029408"/>
                  <a:pt x="8249003" y="1032033"/>
                </a:cubicBezTo>
                <a:lnTo>
                  <a:pt x="8203836" y="1037347"/>
                </a:lnTo>
                <a:cubicBezTo>
                  <a:pt x="8172789" y="1049890"/>
                  <a:pt x="8148166" y="1034625"/>
                  <a:pt x="8122936" y="1063113"/>
                </a:cubicBezTo>
                <a:cubicBezTo>
                  <a:pt x="8093850" y="1074757"/>
                  <a:pt x="8066781" y="1075350"/>
                  <a:pt x="8043658" y="1092746"/>
                </a:cubicBezTo>
                <a:cubicBezTo>
                  <a:pt x="8032157" y="1089174"/>
                  <a:pt x="8022145" y="1089998"/>
                  <a:pt x="8015351" y="1105478"/>
                </a:cubicBezTo>
                <a:cubicBezTo>
                  <a:pt x="7987544" y="1113006"/>
                  <a:pt x="7977708" y="1099152"/>
                  <a:pt x="7963145" y="1119346"/>
                </a:cubicBezTo>
                <a:cubicBezTo>
                  <a:pt x="7942622" y="1098880"/>
                  <a:pt x="7943760" y="1109516"/>
                  <a:pt x="7938145" y="1120225"/>
                </a:cubicBezTo>
                <a:lnTo>
                  <a:pt x="7937238" y="1121204"/>
                </a:lnTo>
                <a:lnTo>
                  <a:pt x="7934398" y="1118240"/>
                </a:lnTo>
                <a:lnTo>
                  <a:pt x="7918248" y="1124371"/>
                </a:lnTo>
                <a:lnTo>
                  <a:pt x="7914119" y="1127653"/>
                </a:lnTo>
                <a:cubicBezTo>
                  <a:pt x="7911201" y="1129547"/>
                  <a:pt x="7909169" y="1130331"/>
                  <a:pt x="7907658" y="1130350"/>
                </a:cubicBezTo>
                <a:lnTo>
                  <a:pt x="7907434" y="1130103"/>
                </a:lnTo>
                <a:lnTo>
                  <a:pt x="7901508" y="1133245"/>
                </a:lnTo>
                <a:cubicBezTo>
                  <a:pt x="7891644" y="1139271"/>
                  <a:pt x="7882185" y="1145815"/>
                  <a:pt x="7873287" y="1152609"/>
                </a:cubicBezTo>
                <a:cubicBezTo>
                  <a:pt x="7864672" y="1141906"/>
                  <a:pt x="7845199" y="1159242"/>
                  <a:pt x="7834833" y="1153868"/>
                </a:cubicBezTo>
                <a:lnTo>
                  <a:pt x="7828661" y="1139994"/>
                </a:lnTo>
                <a:lnTo>
                  <a:pt x="7823966" y="1143178"/>
                </a:lnTo>
                <a:lnTo>
                  <a:pt x="7815078" y="1151776"/>
                </a:lnTo>
                <a:cubicBezTo>
                  <a:pt x="7813692" y="1152943"/>
                  <a:pt x="7812687" y="1153116"/>
                  <a:pt x="7812026" y="1151522"/>
                </a:cubicBezTo>
                <a:cubicBezTo>
                  <a:pt x="7806555" y="1153054"/>
                  <a:pt x="7788673" y="1159989"/>
                  <a:pt x="7782249" y="1160970"/>
                </a:cubicBezTo>
                <a:lnTo>
                  <a:pt x="7773476" y="1157414"/>
                </a:lnTo>
                <a:lnTo>
                  <a:pt x="7769600" y="1157365"/>
                </a:lnTo>
                <a:lnTo>
                  <a:pt x="7752631" y="1172815"/>
                </a:lnTo>
                <a:lnTo>
                  <a:pt x="7739392" y="1192062"/>
                </a:lnTo>
                <a:lnTo>
                  <a:pt x="7677677" y="1216394"/>
                </a:lnTo>
                <a:lnTo>
                  <a:pt x="7586920" y="1261888"/>
                </a:lnTo>
                <a:cubicBezTo>
                  <a:pt x="7556723" y="1298911"/>
                  <a:pt x="7489187" y="1284518"/>
                  <a:pt x="7486100" y="1292563"/>
                </a:cubicBezTo>
                <a:cubicBezTo>
                  <a:pt x="7454875" y="1308356"/>
                  <a:pt x="7453335" y="1326361"/>
                  <a:pt x="7411323" y="1340732"/>
                </a:cubicBezTo>
                <a:cubicBezTo>
                  <a:pt x="7372519" y="1390006"/>
                  <a:pt x="7288617" y="1403664"/>
                  <a:pt x="7240698" y="1438832"/>
                </a:cubicBezTo>
                <a:cubicBezTo>
                  <a:pt x="7206467" y="1417136"/>
                  <a:pt x="7227555" y="1441678"/>
                  <a:pt x="7197675" y="1447530"/>
                </a:cubicBezTo>
                <a:cubicBezTo>
                  <a:pt x="7211601" y="1474927"/>
                  <a:pt x="7159483" y="1444981"/>
                  <a:pt x="7164788" y="1480293"/>
                </a:cubicBezTo>
                <a:cubicBezTo>
                  <a:pt x="7159184" y="1480240"/>
                  <a:pt x="7153584" y="1479075"/>
                  <a:pt x="7147929" y="1477641"/>
                </a:cubicBezTo>
                <a:lnTo>
                  <a:pt x="7144965" y="1476908"/>
                </a:lnTo>
                <a:lnTo>
                  <a:pt x="7134299" y="1479969"/>
                </a:lnTo>
                <a:lnTo>
                  <a:pt x="7129809" y="1473339"/>
                </a:lnTo>
                <a:lnTo>
                  <a:pt x="7112688" y="1472575"/>
                </a:lnTo>
                <a:cubicBezTo>
                  <a:pt x="7106506" y="1473449"/>
                  <a:pt x="7100123" y="1475741"/>
                  <a:pt x="7093470" y="1480300"/>
                </a:cubicBezTo>
                <a:cubicBezTo>
                  <a:pt x="7079039" y="1501274"/>
                  <a:pt x="7048991" y="1495718"/>
                  <a:pt x="7025034" y="1506934"/>
                </a:cubicBezTo>
                <a:lnTo>
                  <a:pt x="7014783" y="1515868"/>
                </a:lnTo>
                <a:lnTo>
                  <a:pt x="6979706" y="1523511"/>
                </a:lnTo>
                <a:lnTo>
                  <a:pt x="6977890" y="1525793"/>
                </a:lnTo>
                <a:cubicBezTo>
                  <a:pt x="6971996" y="1527914"/>
                  <a:pt x="6959488" y="1529941"/>
                  <a:pt x="6944339" y="1536237"/>
                </a:cubicBezTo>
                <a:lnTo>
                  <a:pt x="6886996" y="1563569"/>
                </a:lnTo>
                <a:lnTo>
                  <a:pt x="6874510" y="1558469"/>
                </a:lnTo>
                <a:lnTo>
                  <a:pt x="6871943" y="1554651"/>
                </a:lnTo>
                <a:lnTo>
                  <a:pt x="6856174" y="1562024"/>
                </a:lnTo>
                <a:lnTo>
                  <a:pt x="6842321" y="1560554"/>
                </a:lnTo>
                <a:lnTo>
                  <a:pt x="6832713" y="1569357"/>
                </a:lnTo>
                <a:lnTo>
                  <a:pt x="6816351" y="1571495"/>
                </a:lnTo>
                <a:cubicBezTo>
                  <a:pt x="6810216" y="1571510"/>
                  <a:pt x="6803310" y="1571324"/>
                  <a:pt x="6795800" y="1572010"/>
                </a:cubicBezTo>
                <a:lnTo>
                  <a:pt x="6777546" y="1568661"/>
                </a:lnTo>
                <a:lnTo>
                  <a:pt x="6751528" y="1574143"/>
                </a:lnTo>
                <a:cubicBezTo>
                  <a:pt x="6731455" y="1578562"/>
                  <a:pt x="6712054" y="1582098"/>
                  <a:pt x="6691966" y="1582255"/>
                </a:cubicBezTo>
                <a:cubicBezTo>
                  <a:pt x="6677921" y="1590738"/>
                  <a:pt x="6663787" y="1595441"/>
                  <a:pt x="6646941" y="1588471"/>
                </a:cubicBezTo>
                <a:cubicBezTo>
                  <a:pt x="6605135" y="1597971"/>
                  <a:pt x="6598373" y="1612583"/>
                  <a:pt x="6568576" y="1606488"/>
                </a:cubicBezTo>
                <a:cubicBezTo>
                  <a:pt x="6562510" y="1614734"/>
                  <a:pt x="6558067" y="1619360"/>
                  <a:pt x="6554358" y="1621701"/>
                </a:cubicBezTo>
                <a:cubicBezTo>
                  <a:pt x="6543227" y="1628727"/>
                  <a:pt x="6538724" y="1615196"/>
                  <a:pt x="6516968" y="1617195"/>
                </a:cubicBezTo>
                <a:cubicBezTo>
                  <a:pt x="6493173" y="1617368"/>
                  <a:pt x="6528193" y="1598652"/>
                  <a:pt x="6506479" y="1602227"/>
                </a:cubicBezTo>
                <a:cubicBezTo>
                  <a:pt x="6486674" y="1613929"/>
                  <a:pt x="6478484" y="1593997"/>
                  <a:pt x="6458436" y="1607332"/>
                </a:cubicBezTo>
                <a:cubicBezTo>
                  <a:pt x="6471168" y="1620800"/>
                  <a:pt x="6410323" y="1615478"/>
                  <a:pt x="6414786" y="1628815"/>
                </a:cubicBezTo>
                <a:cubicBezTo>
                  <a:pt x="6385942" y="1615041"/>
                  <a:pt x="6386569" y="1640238"/>
                  <a:pt x="6357085" y="1640846"/>
                </a:cubicBezTo>
                <a:cubicBezTo>
                  <a:pt x="6341163" y="1636809"/>
                  <a:pt x="6331497" y="1637754"/>
                  <a:pt x="6322636" y="1648213"/>
                </a:cubicBezTo>
                <a:cubicBezTo>
                  <a:pt x="6248448" y="1627802"/>
                  <a:pt x="6286748" y="1654976"/>
                  <a:pt x="6226172" y="1654676"/>
                </a:cubicBezTo>
                <a:lnTo>
                  <a:pt x="6221217" y="1654506"/>
                </a:lnTo>
                <a:lnTo>
                  <a:pt x="6204956" y="1664280"/>
                </a:lnTo>
                <a:cubicBezTo>
                  <a:pt x="6204728" y="1665114"/>
                  <a:pt x="6204498" y="1665947"/>
                  <a:pt x="6204270" y="1666782"/>
                </a:cubicBezTo>
                <a:lnTo>
                  <a:pt x="6143810" y="1661963"/>
                </a:lnTo>
                <a:lnTo>
                  <a:pt x="6136560" y="1665728"/>
                </a:lnTo>
                <a:lnTo>
                  <a:pt x="6096155" y="1656951"/>
                </a:lnTo>
                <a:lnTo>
                  <a:pt x="6075812" y="1655422"/>
                </a:lnTo>
                <a:lnTo>
                  <a:pt x="6039495" y="1649680"/>
                </a:lnTo>
                <a:lnTo>
                  <a:pt x="6036523" y="1652121"/>
                </a:lnTo>
                <a:lnTo>
                  <a:pt x="6029328" y="1649904"/>
                </a:lnTo>
                <a:lnTo>
                  <a:pt x="6024075" y="1652779"/>
                </a:lnTo>
                <a:lnTo>
                  <a:pt x="6018085" y="1652030"/>
                </a:lnTo>
                <a:cubicBezTo>
                  <a:pt x="6006658" y="1653831"/>
                  <a:pt x="5968194" y="1662035"/>
                  <a:pt x="5955513" y="1663584"/>
                </a:cubicBezTo>
                <a:lnTo>
                  <a:pt x="5941996" y="1661326"/>
                </a:lnTo>
                <a:lnTo>
                  <a:pt x="5931789" y="1669915"/>
                </a:lnTo>
                <a:lnTo>
                  <a:pt x="5888686" y="1672175"/>
                </a:lnTo>
                <a:lnTo>
                  <a:pt x="5873794" y="1665454"/>
                </a:lnTo>
                <a:lnTo>
                  <a:pt x="5860022" y="1660635"/>
                </a:lnTo>
                <a:lnTo>
                  <a:pt x="5858237" y="1660649"/>
                </a:lnTo>
                <a:lnTo>
                  <a:pt x="5840319" y="1660798"/>
                </a:lnTo>
                <a:lnTo>
                  <a:pt x="5806984" y="1661075"/>
                </a:lnTo>
                <a:cubicBezTo>
                  <a:pt x="5785708" y="1661533"/>
                  <a:pt x="5764126" y="1662974"/>
                  <a:pt x="5742351" y="1667489"/>
                </a:cubicBezTo>
                <a:cubicBezTo>
                  <a:pt x="5659069" y="1645168"/>
                  <a:pt x="5615134" y="1706361"/>
                  <a:pt x="5521171" y="1671626"/>
                </a:cubicBezTo>
                <a:cubicBezTo>
                  <a:pt x="5491803" y="1671296"/>
                  <a:pt x="5498089" y="1662666"/>
                  <a:pt x="5457384" y="1683952"/>
                </a:cubicBezTo>
                <a:cubicBezTo>
                  <a:pt x="5356959" y="1699287"/>
                  <a:pt x="5078905" y="1774579"/>
                  <a:pt x="4950070" y="1748401"/>
                </a:cubicBezTo>
                <a:cubicBezTo>
                  <a:pt x="4918276" y="1752255"/>
                  <a:pt x="4891043" y="1756936"/>
                  <a:pt x="4872172" y="1757222"/>
                </a:cubicBezTo>
                <a:lnTo>
                  <a:pt x="4809524" y="1761033"/>
                </a:lnTo>
                <a:cubicBezTo>
                  <a:pt x="4791324" y="1772975"/>
                  <a:pt x="4777258" y="1754591"/>
                  <a:pt x="4759058" y="1766533"/>
                </a:cubicBezTo>
                <a:cubicBezTo>
                  <a:pt x="4747481" y="1770744"/>
                  <a:pt x="4734604" y="1772921"/>
                  <a:pt x="4719749" y="1771811"/>
                </a:cubicBezTo>
                <a:cubicBezTo>
                  <a:pt x="4671168" y="1780243"/>
                  <a:pt x="4634134" y="1775931"/>
                  <a:pt x="4568686" y="1786141"/>
                </a:cubicBezTo>
                <a:cubicBezTo>
                  <a:pt x="4544667" y="1777910"/>
                  <a:pt x="4432547" y="1778168"/>
                  <a:pt x="4418751" y="1796932"/>
                </a:cubicBezTo>
                <a:cubicBezTo>
                  <a:pt x="4403360" y="1801488"/>
                  <a:pt x="4385278" y="1795746"/>
                  <a:pt x="4378377" y="1815528"/>
                </a:cubicBezTo>
                <a:cubicBezTo>
                  <a:pt x="4366870" y="1839461"/>
                  <a:pt x="4337372" y="1814003"/>
                  <a:pt x="4320575" y="1832722"/>
                </a:cubicBezTo>
                <a:cubicBezTo>
                  <a:pt x="4277898" y="1857053"/>
                  <a:pt x="4243945" y="1846759"/>
                  <a:pt x="4211935" y="1860177"/>
                </a:cubicBezTo>
                <a:cubicBezTo>
                  <a:pt x="4181519" y="1859584"/>
                  <a:pt x="4171342" y="1859762"/>
                  <a:pt x="4101228" y="1868717"/>
                </a:cubicBezTo>
                <a:cubicBezTo>
                  <a:pt x="4080159" y="1876188"/>
                  <a:pt x="4039427" y="1877381"/>
                  <a:pt x="3973223" y="1881015"/>
                </a:cubicBezTo>
                <a:cubicBezTo>
                  <a:pt x="3971330" y="1884974"/>
                  <a:pt x="3952843" y="1879225"/>
                  <a:pt x="3900992" y="1880603"/>
                </a:cubicBezTo>
                <a:cubicBezTo>
                  <a:pt x="3849141" y="1881981"/>
                  <a:pt x="3740060" y="1895686"/>
                  <a:pt x="3662119" y="1889285"/>
                </a:cubicBezTo>
                <a:cubicBezTo>
                  <a:pt x="3565155" y="1881322"/>
                  <a:pt x="3613412" y="1915150"/>
                  <a:pt x="3496919" y="1873180"/>
                </a:cubicBezTo>
                <a:cubicBezTo>
                  <a:pt x="3488062" y="1895719"/>
                  <a:pt x="3474293" y="1876288"/>
                  <a:pt x="3449433" y="1889681"/>
                </a:cubicBezTo>
                <a:cubicBezTo>
                  <a:pt x="3406553" y="1891629"/>
                  <a:pt x="3413217" y="1897797"/>
                  <a:pt x="3369766" y="1916653"/>
                </a:cubicBezTo>
                <a:cubicBezTo>
                  <a:pt x="3338805" y="1929531"/>
                  <a:pt x="3289487" y="1928617"/>
                  <a:pt x="3269672" y="1938036"/>
                </a:cubicBezTo>
                <a:lnTo>
                  <a:pt x="3224897" y="1943733"/>
                </a:lnTo>
                <a:cubicBezTo>
                  <a:pt x="3188693" y="1949271"/>
                  <a:pt x="3178540" y="1909145"/>
                  <a:pt x="3161463" y="1946591"/>
                </a:cubicBezTo>
                <a:lnTo>
                  <a:pt x="3112044" y="1935614"/>
                </a:lnTo>
                <a:lnTo>
                  <a:pt x="3069716" y="1930463"/>
                </a:lnTo>
                <a:cubicBezTo>
                  <a:pt x="3049937" y="1924285"/>
                  <a:pt x="3047816" y="1925644"/>
                  <a:pt x="3005773" y="1915878"/>
                </a:cubicBezTo>
                <a:cubicBezTo>
                  <a:pt x="2978838" y="1921092"/>
                  <a:pt x="2967972" y="1927319"/>
                  <a:pt x="2897201" y="1926772"/>
                </a:cubicBezTo>
                <a:lnTo>
                  <a:pt x="2783891" y="1931749"/>
                </a:lnTo>
                <a:cubicBezTo>
                  <a:pt x="2753098" y="1932794"/>
                  <a:pt x="2731621" y="1915151"/>
                  <a:pt x="2712447" y="1933044"/>
                </a:cubicBezTo>
                <a:cubicBezTo>
                  <a:pt x="2621923" y="1990472"/>
                  <a:pt x="2637976" y="1949546"/>
                  <a:pt x="2560151" y="1963609"/>
                </a:cubicBezTo>
                <a:cubicBezTo>
                  <a:pt x="2472084" y="1973456"/>
                  <a:pt x="2423631" y="1962133"/>
                  <a:pt x="2367221" y="1971884"/>
                </a:cubicBezTo>
                <a:cubicBezTo>
                  <a:pt x="2355331" y="1950582"/>
                  <a:pt x="2295649" y="1950006"/>
                  <a:pt x="2272130" y="1961162"/>
                </a:cubicBezTo>
                <a:cubicBezTo>
                  <a:pt x="2229336" y="1964326"/>
                  <a:pt x="2232627" y="1943953"/>
                  <a:pt x="2189404" y="1978172"/>
                </a:cubicBezTo>
                <a:cubicBezTo>
                  <a:pt x="2153824" y="1968017"/>
                  <a:pt x="2114605" y="1969166"/>
                  <a:pt x="2077704" y="1965002"/>
                </a:cubicBezTo>
                <a:cubicBezTo>
                  <a:pt x="2053064" y="1962036"/>
                  <a:pt x="2051584" y="1971011"/>
                  <a:pt x="2033299" y="1969042"/>
                </a:cubicBezTo>
                <a:cubicBezTo>
                  <a:pt x="2015014" y="1967073"/>
                  <a:pt x="1998956" y="1958903"/>
                  <a:pt x="1967996" y="1953187"/>
                </a:cubicBezTo>
                <a:cubicBezTo>
                  <a:pt x="1924117" y="1970917"/>
                  <a:pt x="1915668" y="1940297"/>
                  <a:pt x="1855805" y="1926082"/>
                </a:cubicBezTo>
                <a:cubicBezTo>
                  <a:pt x="1830663" y="1943732"/>
                  <a:pt x="1810564" y="1935694"/>
                  <a:pt x="1790957" y="1919460"/>
                </a:cubicBezTo>
                <a:cubicBezTo>
                  <a:pt x="1732588" y="1924884"/>
                  <a:pt x="1679506" y="1900619"/>
                  <a:pt x="1613978" y="1891581"/>
                </a:cubicBezTo>
                <a:cubicBezTo>
                  <a:pt x="1542961" y="1912227"/>
                  <a:pt x="1506863" y="1865666"/>
                  <a:pt x="1436831" y="1856201"/>
                </a:cubicBezTo>
                <a:cubicBezTo>
                  <a:pt x="1409149" y="1862955"/>
                  <a:pt x="1416370" y="1829853"/>
                  <a:pt x="1357365" y="1832140"/>
                </a:cubicBezTo>
                <a:cubicBezTo>
                  <a:pt x="1285880" y="1811785"/>
                  <a:pt x="1273193" y="1786872"/>
                  <a:pt x="1232341" y="1785942"/>
                </a:cubicBezTo>
                <a:cubicBezTo>
                  <a:pt x="1223903" y="1792798"/>
                  <a:pt x="1160576" y="1793911"/>
                  <a:pt x="1162595" y="1784330"/>
                </a:cubicBezTo>
                <a:cubicBezTo>
                  <a:pt x="1153167" y="1787110"/>
                  <a:pt x="1122206" y="1805077"/>
                  <a:pt x="1120257" y="1789615"/>
                </a:cubicBezTo>
                <a:cubicBezTo>
                  <a:pt x="1073149" y="1786750"/>
                  <a:pt x="1034361" y="1768718"/>
                  <a:pt x="991903" y="1786741"/>
                </a:cubicBezTo>
                <a:cubicBezTo>
                  <a:pt x="966383" y="1781126"/>
                  <a:pt x="949501" y="1800915"/>
                  <a:pt x="883960" y="1809389"/>
                </a:cubicBezTo>
                <a:cubicBezTo>
                  <a:pt x="836064" y="1808194"/>
                  <a:pt x="826980" y="1826610"/>
                  <a:pt x="766531" y="1805053"/>
                </a:cubicBezTo>
                <a:cubicBezTo>
                  <a:pt x="732778" y="1801141"/>
                  <a:pt x="694055" y="1787044"/>
                  <a:pt x="669779" y="1800537"/>
                </a:cubicBezTo>
                <a:cubicBezTo>
                  <a:pt x="645252" y="1794709"/>
                  <a:pt x="563495" y="1813232"/>
                  <a:pt x="523898" y="1811085"/>
                </a:cubicBezTo>
                <a:cubicBezTo>
                  <a:pt x="457555" y="1798530"/>
                  <a:pt x="395227" y="1824052"/>
                  <a:pt x="360251" y="1830735"/>
                </a:cubicBezTo>
                <a:cubicBezTo>
                  <a:pt x="313564" y="1825583"/>
                  <a:pt x="298281" y="1811622"/>
                  <a:pt x="255207" y="1818275"/>
                </a:cubicBezTo>
                <a:cubicBezTo>
                  <a:pt x="206572" y="1839769"/>
                  <a:pt x="160277" y="1836800"/>
                  <a:pt x="101803" y="1870647"/>
                </a:cubicBezTo>
                <a:cubicBezTo>
                  <a:pt x="85849" y="1910002"/>
                  <a:pt x="27997" y="1845258"/>
                  <a:pt x="25397" y="1888443"/>
                </a:cubicBezTo>
                <a:cubicBezTo>
                  <a:pt x="19096" y="1881154"/>
                  <a:pt x="11260" y="1878398"/>
                  <a:pt x="2370" y="1878311"/>
                </a:cubicBezTo>
                <a:lnTo>
                  <a:pt x="0" y="1878785"/>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E80C6853-9A49-65FF-0106-90E37E6F0E71}"/>
              </a:ext>
            </a:extLst>
          </p:cNvPr>
          <p:cNvSpPr>
            <a:spLocks noGrp="1"/>
          </p:cNvSpPr>
          <p:nvPr>
            <p:ph type="title"/>
          </p:nvPr>
        </p:nvSpPr>
        <p:spPr>
          <a:xfrm>
            <a:off x="350645" y="382695"/>
            <a:ext cx="9392421" cy="1330841"/>
          </a:xfrm>
        </p:spPr>
        <p:txBody>
          <a:bodyPr vert="horz" lIns="91440" tIns="45720" rIns="91440" bIns="45720" rtlCol="0" anchor="ctr">
            <a:normAutofit/>
          </a:bodyPr>
          <a:lstStyle/>
          <a:p>
            <a:r>
              <a:rPr lang="en-US" sz="4400" kern="1200" dirty="0">
                <a:latin typeface="Times New Roman"/>
                <a:cs typeface="Times New Roman"/>
              </a:rPr>
              <a:t>Introduction</a:t>
            </a:r>
          </a:p>
        </p:txBody>
      </p:sp>
      <p:sp>
        <p:nvSpPr>
          <p:cNvPr id="3" name="Content Placeholder 2">
            <a:extLst>
              <a:ext uri="{FF2B5EF4-FFF2-40B4-BE49-F238E27FC236}">
                <a16:creationId xmlns:a16="http://schemas.microsoft.com/office/drawing/2014/main" id="{446BAC06-0385-41DE-8D87-932AAFB959FC}"/>
              </a:ext>
            </a:extLst>
          </p:cNvPr>
          <p:cNvSpPr>
            <a:spLocks noGrp="1"/>
          </p:cNvSpPr>
          <p:nvPr>
            <p:ph type="body" idx="1"/>
          </p:nvPr>
        </p:nvSpPr>
        <p:spPr>
          <a:xfrm>
            <a:off x="294823" y="1713536"/>
            <a:ext cx="8140650" cy="4951714"/>
          </a:xfrm>
        </p:spPr>
        <p:txBody>
          <a:bodyPr vert="horz" lIns="91440" tIns="45720" rIns="91440" bIns="45720" rtlCol="0" anchor="t">
            <a:normAutofit lnSpcReduction="10000"/>
          </a:bodyPr>
          <a:lstStyle/>
          <a:p>
            <a:pPr marL="342900" indent="-342900" algn="just">
              <a:lnSpc>
                <a:spcPct val="90000"/>
              </a:lnSpc>
              <a:buChar char="•"/>
            </a:pPr>
            <a:r>
              <a:rPr lang="en-US" sz="2000" dirty="0">
                <a:solidFill>
                  <a:schemeClr val="tx1"/>
                </a:solidFill>
                <a:latin typeface="Times New Roman"/>
                <a:ea typeface="Calibri"/>
                <a:cs typeface="Calibri"/>
              </a:rPr>
              <a:t>According to the World Health </a:t>
            </a:r>
            <a:r>
              <a:rPr lang="en-US" sz="2000" dirty="0" err="1">
                <a:solidFill>
                  <a:schemeClr val="tx1"/>
                </a:solidFill>
                <a:latin typeface="Times New Roman"/>
                <a:ea typeface="Calibri"/>
                <a:cs typeface="Calibri"/>
              </a:rPr>
              <a:t>Organisation</a:t>
            </a:r>
            <a:r>
              <a:rPr lang="en-US" sz="2000" dirty="0">
                <a:solidFill>
                  <a:schemeClr val="tx1"/>
                </a:solidFill>
                <a:latin typeface="Times New Roman"/>
                <a:ea typeface="Calibri"/>
                <a:cs typeface="Calibri"/>
              </a:rPr>
              <a:t> (WHO), over 800 million people of all ages suffer from depression due to various mental health issues.</a:t>
            </a:r>
          </a:p>
          <a:p>
            <a:pPr marL="342900" indent="-342900" algn="just">
              <a:lnSpc>
                <a:spcPct val="90000"/>
              </a:lnSpc>
              <a:buChar char="•"/>
            </a:pPr>
            <a:r>
              <a:rPr lang="en-US" sz="2000" dirty="0">
                <a:solidFill>
                  <a:schemeClr val="tx1"/>
                </a:solidFill>
                <a:latin typeface="Times New Roman"/>
                <a:ea typeface="Calibri"/>
                <a:cs typeface="Calibri"/>
              </a:rPr>
              <a:t>Studies reveal that </a:t>
            </a:r>
            <a:r>
              <a:rPr lang="en-US" sz="2000" dirty="0">
                <a:solidFill>
                  <a:srgbClr val="C00000"/>
                </a:solidFill>
                <a:latin typeface="Times New Roman"/>
                <a:ea typeface="Calibri"/>
                <a:cs typeface="Calibri"/>
              </a:rPr>
              <a:t>shame and self-</a:t>
            </a:r>
            <a:r>
              <a:rPr lang="en-US" sz="2000" dirty="0" err="1">
                <a:solidFill>
                  <a:srgbClr val="C00000"/>
                </a:solidFill>
                <a:latin typeface="Times New Roman"/>
                <a:ea typeface="Calibri"/>
                <a:cs typeface="Calibri"/>
              </a:rPr>
              <a:t>stigmatisation</a:t>
            </a:r>
            <a:r>
              <a:rPr lang="en-US" sz="2000" dirty="0">
                <a:solidFill>
                  <a:srgbClr val="C00000"/>
                </a:solidFill>
                <a:latin typeface="Times New Roman"/>
                <a:ea typeface="Calibri"/>
                <a:cs typeface="Calibri"/>
              </a:rPr>
              <a:t> were the main reasons for not seeking psychiatric help for depression.</a:t>
            </a:r>
          </a:p>
          <a:p>
            <a:pPr marL="342900" indent="-342900" algn="just">
              <a:lnSpc>
                <a:spcPct val="90000"/>
              </a:lnSpc>
              <a:buChar char="•"/>
            </a:pPr>
            <a:r>
              <a:rPr lang="en-US" sz="2000" dirty="0">
                <a:solidFill>
                  <a:schemeClr val="tx1"/>
                </a:solidFill>
                <a:latin typeface="Times New Roman"/>
                <a:ea typeface="Calibri"/>
                <a:cs typeface="Calibri"/>
              </a:rPr>
              <a:t>However, recent advances in technology especially in natural language processing (NLP) have presented the world with various application-based and online diagnosis tools where the patient can be diagnosed from the comfort of their own home. </a:t>
            </a:r>
          </a:p>
          <a:p>
            <a:pPr marL="342900" indent="-342900" algn="just">
              <a:lnSpc>
                <a:spcPct val="90000"/>
              </a:lnSpc>
              <a:buChar char="•"/>
            </a:pPr>
            <a:r>
              <a:rPr lang="en-US" sz="2000" dirty="0" err="1">
                <a:solidFill>
                  <a:srgbClr val="FF0000"/>
                </a:solidFill>
                <a:latin typeface="Times New Roman"/>
                <a:ea typeface="Calibri"/>
                <a:cs typeface="Calibri"/>
              </a:rPr>
              <a:t>Woebot</a:t>
            </a:r>
            <a:r>
              <a:rPr lang="en-US" sz="2000" dirty="0">
                <a:solidFill>
                  <a:srgbClr val="FF0000"/>
                </a:solidFill>
                <a:latin typeface="Times New Roman"/>
                <a:ea typeface="Calibri"/>
                <a:cs typeface="Calibri"/>
              </a:rPr>
              <a:t>, </a:t>
            </a:r>
            <a:r>
              <a:rPr lang="en-US" sz="2000" dirty="0" err="1">
                <a:solidFill>
                  <a:srgbClr val="FF0000"/>
                </a:solidFill>
                <a:latin typeface="Times New Roman"/>
                <a:ea typeface="Calibri"/>
                <a:cs typeface="Calibri"/>
              </a:rPr>
              <a:t>Wysa</a:t>
            </a:r>
            <a:r>
              <a:rPr lang="en-US" sz="2000" dirty="0">
                <a:solidFill>
                  <a:srgbClr val="FF0000"/>
                </a:solidFill>
                <a:latin typeface="Times New Roman"/>
                <a:ea typeface="Calibri"/>
                <a:cs typeface="Calibri"/>
              </a:rPr>
              <a:t>, </a:t>
            </a:r>
            <a:r>
              <a:rPr lang="en-US" sz="2000" dirty="0" err="1">
                <a:solidFill>
                  <a:srgbClr val="FF0000"/>
                </a:solidFill>
                <a:latin typeface="Times New Roman"/>
                <a:ea typeface="Calibri"/>
                <a:cs typeface="Calibri"/>
              </a:rPr>
              <a:t>Joyable</a:t>
            </a:r>
            <a:r>
              <a:rPr lang="en-US" sz="2000" dirty="0">
                <a:solidFill>
                  <a:srgbClr val="FF0000"/>
                </a:solidFill>
                <a:latin typeface="Times New Roman"/>
                <a:ea typeface="Calibri"/>
                <a:cs typeface="Calibri"/>
              </a:rPr>
              <a:t> and </a:t>
            </a:r>
            <a:r>
              <a:rPr lang="en-US" sz="2000" dirty="0" err="1">
                <a:solidFill>
                  <a:srgbClr val="FF0000"/>
                </a:solidFill>
                <a:latin typeface="Times New Roman"/>
                <a:ea typeface="Calibri"/>
                <a:cs typeface="Calibri"/>
              </a:rPr>
              <a:t>Talkspace</a:t>
            </a:r>
            <a:r>
              <a:rPr lang="en-US" sz="2000" dirty="0">
                <a:solidFill>
                  <a:srgbClr val="FF0000"/>
                </a:solidFill>
                <a:latin typeface="Times New Roman"/>
                <a:ea typeface="Calibri"/>
                <a:cs typeface="Calibri"/>
              </a:rPr>
              <a:t> are a few examples </a:t>
            </a:r>
            <a:r>
              <a:rPr lang="en-US" sz="2000" dirty="0">
                <a:solidFill>
                  <a:schemeClr val="tx1"/>
                </a:solidFill>
                <a:latin typeface="Times New Roman"/>
                <a:ea typeface="Calibri"/>
                <a:cs typeface="Calibri"/>
              </a:rPr>
              <a:t>of chatbots that are available as Android/iOS apps or websites that can perform mental health assessments using natural conversation. </a:t>
            </a:r>
          </a:p>
          <a:p>
            <a:pPr marL="342900" indent="-342900" algn="just">
              <a:lnSpc>
                <a:spcPct val="90000"/>
              </a:lnSpc>
              <a:buChar char="•"/>
            </a:pPr>
            <a:r>
              <a:rPr lang="en-US" sz="2000" dirty="0">
                <a:solidFill>
                  <a:schemeClr val="tx1"/>
                </a:solidFill>
                <a:latin typeface="Times New Roman"/>
                <a:ea typeface="Calibri"/>
                <a:cs typeface="Calibri"/>
              </a:rPr>
              <a:t>Although these systems are good at providing general therapeutic advice, they do not replace the role of a psychiatrist. </a:t>
            </a:r>
          </a:p>
          <a:p>
            <a:pPr marL="342900" indent="-342900" algn="just">
              <a:lnSpc>
                <a:spcPct val="90000"/>
              </a:lnSpc>
              <a:buChar char="•"/>
            </a:pPr>
            <a:r>
              <a:rPr lang="en-US" sz="2000" dirty="0">
                <a:solidFill>
                  <a:schemeClr val="tx1"/>
                </a:solidFill>
                <a:latin typeface="Times New Roman"/>
                <a:ea typeface="Calibri"/>
                <a:cs typeface="Calibri"/>
              </a:rPr>
              <a:t>However, such systems allow preventive measures and early diagnosis of mental health issues to avoid their increasing severity. self-stigmatization.</a:t>
            </a:r>
          </a:p>
          <a:p>
            <a:pPr marL="342900" indent="-342900" algn="just">
              <a:lnSpc>
                <a:spcPct val="90000"/>
              </a:lnSpc>
              <a:buChar char="•"/>
            </a:pPr>
            <a:endParaRPr lang="en-US" sz="2000" dirty="0">
              <a:solidFill>
                <a:schemeClr val="tx1"/>
              </a:solidFill>
              <a:latin typeface="Times New Roman"/>
              <a:ea typeface="Calibri"/>
              <a:cs typeface="Calibri"/>
            </a:endParaRPr>
          </a:p>
          <a:p>
            <a:pPr marL="342900" indent="-342900" algn="just">
              <a:lnSpc>
                <a:spcPct val="90000"/>
              </a:lnSpc>
              <a:buChar char="•"/>
            </a:pPr>
            <a:endParaRPr lang="en-US" sz="2000" dirty="0">
              <a:solidFill>
                <a:schemeClr val="tx1"/>
              </a:solidFill>
              <a:latin typeface="Times New Roman"/>
              <a:ea typeface="Calibri"/>
              <a:cs typeface="Calibri"/>
            </a:endParaRPr>
          </a:p>
          <a:p>
            <a:pPr marL="342900" indent="-342900" algn="just">
              <a:lnSpc>
                <a:spcPct val="90000"/>
              </a:lnSpc>
              <a:buChar char="•"/>
            </a:pPr>
            <a:endParaRPr lang="en-US" sz="3200" dirty="0">
              <a:solidFill>
                <a:schemeClr val="tx1"/>
              </a:solidFill>
              <a:latin typeface="Times New Roman"/>
              <a:ea typeface="Calibri"/>
              <a:cs typeface="Calibri"/>
            </a:endParaRPr>
          </a:p>
          <a:p>
            <a:pPr marL="342900" indent="-342900" algn="just">
              <a:lnSpc>
                <a:spcPct val="90000"/>
              </a:lnSpc>
              <a:buChar char="•"/>
            </a:pPr>
            <a:endParaRPr lang="en-US" sz="2000" dirty="0">
              <a:solidFill>
                <a:schemeClr val="tx1"/>
              </a:solidFill>
              <a:latin typeface="Times New Roman"/>
              <a:ea typeface="Calibri"/>
              <a:cs typeface="Calibri"/>
            </a:endParaRPr>
          </a:p>
        </p:txBody>
      </p:sp>
      <p:pic>
        <p:nvPicPr>
          <p:cNvPr id="4" name="Picture 3" descr="Free vector graphic: Mental, Health, Mental Health - Free Image on ...">
            <a:extLst>
              <a:ext uri="{FF2B5EF4-FFF2-40B4-BE49-F238E27FC236}">
                <a16:creationId xmlns:a16="http://schemas.microsoft.com/office/drawing/2014/main" id="{1F69A539-7E1F-7168-29FA-E6B2844E3ACF}"/>
              </a:ext>
            </a:extLst>
          </p:cNvPr>
          <p:cNvPicPr>
            <a:picLocks noChangeAspect="1"/>
          </p:cNvPicPr>
          <p:nvPr/>
        </p:nvPicPr>
        <p:blipFill>
          <a:blip r:embed="rId2"/>
          <a:stretch>
            <a:fillRect/>
          </a:stretch>
        </p:blipFill>
        <p:spPr>
          <a:xfrm>
            <a:off x="8156652" y="192750"/>
            <a:ext cx="3879453" cy="2492595"/>
          </a:xfrm>
          <a:prstGeom prst="rect">
            <a:avLst/>
          </a:prstGeom>
        </p:spPr>
      </p:pic>
      <p:sp>
        <p:nvSpPr>
          <p:cNvPr id="15" name="Freeform: Shape 14">
            <a:extLst>
              <a:ext uri="{FF2B5EF4-FFF2-40B4-BE49-F238E27FC236}">
                <a16:creationId xmlns:a16="http://schemas.microsoft.com/office/drawing/2014/main" id="{8ECC5DAD-AB15-3007-181A-B7F1232C4A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5381624" y="6209414"/>
            <a:ext cx="6810375" cy="648586"/>
          </a:xfrm>
          <a:custGeom>
            <a:avLst/>
            <a:gdLst>
              <a:gd name="connsiteX0" fmla="*/ 0 w 10753706"/>
              <a:gd name="connsiteY0" fmla="*/ 0 h 1027260"/>
              <a:gd name="connsiteX1" fmla="*/ 10753706 w 10753706"/>
              <a:gd name="connsiteY1" fmla="*/ 0 h 1027260"/>
              <a:gd name="connsiteX2" fmla="*/ 10748809 w 10753706"/>
              <a:gd name="connsiteY2" fmla="*/ 2522 h 1027260"/>
              <a:gd name="connsiteX3" fmla="*/ 10725330 w 10753706"/>
              <a:gd name="connsiteY3" fmla="*/ 11977 h 1027260"/>
              <a:gd name="connsiteX4" fmla="*/ 10615423 w 10753706"/>
              <a:gd name="connsiteY4" fmla="*/ 52967 h 1027260"/>
              <a:gd name="connsiteX5" fmla="*/ 10533936 w 10753706"/>
              <a:gd name="connsiteY5" fmla="*/ 53095 h 1027260"/>
              <a:gd name="connsiteX6" fmla="*/ 10466876 w 10753706"/>
              <a:gd name="connsiteY6" fmla="*/ 45180 h 1027260"/>
              <a:gd name="connsiteX7" fmla="*/ 10355090 w 10753706"/>
              <a:gd name="connsiteY7" fmla="*/ 89741 h 1027260"/>
              <a:gd name="connsiteX8" fmla="*/ 10087145 w 10753706"/>
              <a:gd name="connsiteY8" fmla="*/ 66115 h 1027260"/>
              <a:gd name="connsiteX9" fmla="*/ 10015902 w 10753706"/>
              <a:gd name="connsiteY9" fmla="*/ 76178 h 1027260"/>
              <a:gd name="connsiteX10" fmla="*/ 9806005 w 10753706"/>
              <a:gd name="connsiteY10" fmla="*/ 102435 h 1027260"/>
              <a:gd name="connsiteX11" fmla="*/ 9602583 w 10753706"/>
              <a:gd name="connsiteY11" fmla="*/ 179170 h 1027260"/>
              <a:gd name="connsiteX12" fmla="*/ 9469719 w 10753706"/>
              <a:gd name="connsiteY12" fmla="*/ 174721 h 1027260"/>
              <a:gd name="connsiteX13" fmla="*/ 9408692 w 10753706"/>
              <a:gd name="connsiteY13" fmla="*/ 189513 h 1027260"/>
              <a:gd name="connsiteX14" fmla="*/ 9364151 w 10753706"/>
              <a:gd name="connsiteY14" fmla="*/ 194072 h 1027260"/>
              <a:gd name="connsiteX15" fmla="*/ 9337751 w 10753706"/>
              <a:gd name="connsiteY15" fmla="*/ 197579 h 1027260"/>
              <a:gd name="connsiteX16" fmla="*/ 9297166 w 10753706"/>
              <a:gd name="connsiteY16" fmla="*/ 216558 h 1027260"/>
              <a:gd name="connsiteX17" fmla="*/ 9123859 w 10753706"/>
              <a:gd name="connsiteY17" fmla="*/ 237356 h 1027260"/>
              <a:gd name="connsiteX18" fmla="*/ 8950741 w 10753706"/>
              <a:gd name="connsiteY18" fmla="*/ 238020 h 1027260"/>
              <a:gd name="connsiteX19" fmla="*/ 8718236 w 10753706"/>
              <a:gd name="connsiteY19" fmla="*/ 303148 h 1027260"/>
              <a:gd name="connsiteX20" fmla="*/ 8694011 w 10753706"/>
              <a:gd name="connsiteY20" fmla="*/ 308812 h 1027260"/>
              <a:gd name="connsiteX21" fmla="*/ 8611976 w 10753706"/>
              <a:gd name="connsiteY21" fmla="*/ 324819 h 1027260"/>
              <a:gd name="connsiteX22" fmla="*/ 8562074 w 10753706"/>
              <a:gd name="connsiteY22" fmla="*/ 337971 h 1027260"/>
              <a:gd name="connsiteX23" fmla="*/ 8501724 w 10753706"/>
              <a:gd name="connsiteY23" fmla="*/ 360865 h 1027260"/>
              <a:gd name="connsiteX24" fmla="*/ 8504489 w 10753706"/>
              <a:gd name="connsiteY24" fmla="*/ 364790 h 1027260"/>
              <a:gd name="connsiteX25" fmla="*/ 8492774 w 10753706"/>
              <a:gd name="connsiteY25" fmla="*/ 366181 h 1027260"/>
              <a:gd name="connsiteX26" fmla="*/ 8466405 w 10753706"/>
              <a:gd name="connsiteY26" fmla="*/ 368724 h 1027260"/>
              <a:gd name="connsiteX27" fmla="*/ 8427069 w 10753706"/>
              <a:gd name="connsiteY27" fmla="*/ 387211 h 1027260"/>
              <a:gd name="connsiteX28" fmla="*/ 8387766 w 10753706"/>
              <a:gd name="connsiteY28" fmla="*/ 377161 h 1027260"/>
              <a:gd name="connsiteX29" fmla="*/ 8315874 w 10753706"/>
              <a:gd name="connsiteY29" fmla="*/ 395527 h 1027260"/>
              <a:gd name="connsiteX30" fmla="*/ 8274474 w 10753706"/>
              <a:gd name="connsiteY30" fmla="*/ 405112 h 1027260"/>
              <a:gd name="connsiteX31" fmla="*/ 8234664 w 10753706"/>
              <a:gd name="connsiteY31" fmla="*/ 410219 h 1027260"/>
              <a:gd name="connsiteX32" fmla="*/ 8211268 w 10753706"/>
              <a:gd name="connsiteY32" fmla="*/ 416791 h 1027260"/>
              <a:gd name="connsiteX33" fmla="*/ 8188615 w 10753706"/>
              <a:gd name="connsiteY33" fmla="*/ 421755 h 1027260"/>
              <a:gd name="connsiteX34" fmla="*/ 8179981 w 10753706"/>
              <a:gd name="connsiteY34" fmla="*/ 420402 h 1027260"/>
              <a:gd name="connsiteX35" fmla="*/ 8179307 w 10753706"/>
              <a:gd name="connsiteY35" fmla="*/ 422516 h 1027260"/>
              <a:gd name="connsiteX36" fmla="*/ 8147929 w 10753706"/>
              <a:gd name="connsiteY36" fmla="*/ 450302 h 1027260"/>
              <a:gd name="connsiteX37" fmla="*/ 8089136 w 10753706"/>
              <a:gd name="connsiteY37" fmla="*/ 465283 h 1027260"/>
              <a:gd name="connsiteX38" fmla="*/ 8049973 w 10753706"/>
              <a:gd name="connsiteY38" fmla="*/ 454121 h 1027260"/>
              <a:gd name="connsiteX39" fmla="*/ 7965913 w 10753706"/>
              <a:gd name="connsiteY39" fmla="*/ 464415 h 1027260"/>
              <a:gd name="connsiteX40" fmla="*/ 7945093 w 10753706"/>
              <a:gd name="connsiteY40" fmla="*/ 464798 h 1027260"/>
              <a:gd name="connsiteX41" fmla="*/ 7935335 w 10753706"/>
              <a:gd name="connsiteY41" fmla="*/ 462442 h 1027260"/>
              <a:gd name="connsiteX42" fmla="*/ 7904779 w 10753706"/>
              <a:gd name="connsiteY42" fmla="*/ 471429 h 1027260"/>
              <a:gd name="connsiteX43" fmla="*/ 7855604 w 10753706"/>
              <a:gd name="connsiteY43" fmla="*/ 480199 h 1027260"/>
              <a:gd name="connsiteX44" fmla="*/ 7832630 w 10753706"/>
              <a:gd name="connsiteY44" fmla="*/ 485371 h 1027260"/>
              <a:gd name="connsiteX45" fmla="*/ 7812438 w 10753706"/>
              <a:gd name="connsiteY45" fmla="*/ 485391 h 1027260"/>
              <a:gd name="connsiteX46" fmla="*/ 7701399 w 10753706"/>
              <a:gd name="connsiteY46" fmla="*/ 495197 h 1027260"/>
              <a:gd name="connsiteX47" fmla="*/ 7674778 w 10753706"/>
              <a:gd name="connsiteY47" fmla="*/ 494723 h 1027260"/>
              <a:gd name="connsiteX48" fmla="*/ 7660445 w 10753706"/>
              <a:gd name="connsiteY48" fmla="*/ 490194 h 1027260"/>
              <a:gd name="connsiteX49" fmla="*/ 7651781 w 10753706"/>
              <a:gd name="connsiteY49" fmla="*/ 493084 h 1027260"/>
              <a:gd name="connsiteX50" fmla="*/ 7584807 w 10753706"/>
              <a:gd name="connsiteY50" fmla="*/ 499490 h 1027260"/>
              <a:gd name="connsiteX51" fmla="*/ 7541324 w 10753706"/>
              <a:gd name="connsiteY51" fmla="*/ 504184 h 1027260"/>
              <a:gd name="connsiteX52" fmla="*/ 7541756 w 10753706"/>
              <a:gd name="connsiteY52" fmla="*/ 512184 h 1027260"/>
              <a:gd name="connsiteX53" fmla="*/ 7503906 w 10753706"/>
              <a:gd name="connsiteY53" fmla="*/ 518551 h 1027260"/>
              <a:gd name="connsiteX54" fmla="*/ 7460411 w 10753706"/>
              <a:gd name="connsiteY54" fmla="*/ 517415 h 1027260"/>
              <a:gd name="connsiteX55" fmla="*/ 7460116 w 10753706"/>
              <a:gd name="connsiteY55" fmla="*/ 517548 h 1027260"/>
              <a:gd name="connsiteX56" fmla="*/ 7297810 w 10753706"/>
              <a:gd name="connsiteY56" fmla="*/ 563947 h 1027260"/>
              <a:gd name="connsiteX57" fmla="*/ 6946388 w 10753706"/>
              <a:gd name="connsiteY57" fmla="*/ 665244 h 1027260"/>
              <a:gd name="connsiteX58" fmla="*/ 6741704 w 10753706"/>
              <a:gd name="connsiteY58" fmla="*/ 679365 h 1027260"/>
              <a:gd name="connsiteX59" fmla="*/ 6624680 w 10753706"/>
              <a:gd name="connsiteY59" fmla="*/ 677674 h 1027260"/>
              <a:gd name="connsiteX60" fmla="*/ 6605700 w 10753706"/>
              <a:gd name="connsiteY60" fmla="*/ 683566 h 1027260"/>
              <a:gd name="connsiteX61" fmla="*/ 6576922 w 10753706"/>
              <a:gd name="connsiteY61" fmla="*/ 683030 h 1027260"/>
              <a:gd name="connsiteX62" fmla="*/ 6405123 w 10753706"/>
              <a:gd name="connsiteY62" fmla="*/ 721946 h 1027260"/>
              <a:gd name="connsiteX63" fmla="*/ 6368938 w 10753706"/>
              <a:gd name="connsiteY63" fmla="*/ 717341 h 1027260"/>
              <a:gd name="connsiteX64" fmla="*/ 6295102 w 10753706"/>
              <a:gd name="connsiteY64" fmla="*/ 729508 h 1027260"/>
              <a:gd name="connsiteX65" fmla="*/ 6202084 w 10753706"/>
              <a:gd name="connsiteY65" fmla="*/ 767091 h 1027260"/>
              <a:gd name="connsiteX66" fmla="*/ 6067157 w 10753706"/>
              <a:gd name="connsiteY66" fmla="*/ 790339 h 1027260"/>
              <a:gd name="connsiteX67" fmla="*/ 6061443 w 10753706"/>
              <a:gd name="connsiteY67" fmla="*/ 796151 h 1027260"/>
              <a:gd name="connsiteX68" fmla="*/ 6051406 w 10753706"/>
              <a:gd name="connsiteY68" fmla="*/ 800684 h 1027260"/>
              <a:gd name="connsiteX69" fmla="*/ 6049097 w 10753706"/>
              <a:gd name="connsiteY69" fmla="*/ 800636 h 1027260"/>
              <a:gd name="connsiteX70" fmla="*/ 6034222 w 10753706"/>
              <a:gd name="connsiteY70" fmla="*/ 804110 h 1027260"/>
              <a:gd name="connsiteX71" fmla="*/ 6033121 w 10753706"/>
              <a:gd name="connsiteY71" fmla="*/ 806078 h 1027260"/>
              <a:gd name="connsiteX72" fmla="*/ 6023593 w 10753706"/>
              <a:gd name="connsiteY72" fmla="*/ 808842 h 1027260"/>
              <a:gd name="connsiteX73" fmla="*/ 6006639 w 10753706"/>
              <a:gd name="connsiteY73" fmla="*/ 815304 h 1027260"/>
              <a:gd name="connsiteX74" fmla="*/ 6001762 w 10753706"/>
              <a:gd name="connsiteY74" fmla="*/ 815557 h 1027260"/>
              <a:gd name="connsiteX75" fmla="*/ 5973534 w 10753706"/>
              <a:gd name="connsiteY75" fmla="*/ 823815 h 1027260"/>
              <a:gd name="connsiteX76" fmla="*/ 5972336 w 10753706"/>
              <a:gd name="connsiteY76" fmla="*/ 823476 h 1027260"/>
              <a:gd name="connsiteX77" fmla="*/ 5960841 w 10753706"/>
              <a:gd name="connsiteY77" fmla="*/ 823819 h 1027260"/>
              <a:gd name="connsiteX78" fmla="*/ 5940719 w 10753706"/>
              <a:gd name="connsiteY78" fmla="*/ 825514 h 1027260"/>
              <a:gd name="connsiteX79" fmla="*/ 5884298 w 10753706"/>
              <a:gd name="connsiteY79" fmla="*/ 823806 h 1027260"/>
              <a:gd name="connsiteX80" fmla="*/ 5854779 w 10753706"/>
              <a:gd name="connsiteY80" fmla="*/ 832365 h 1027260"/>
              <a:gd name="connsiteX81" fmla="*/ 5848382 w 10753706"/>
              <a:gd name="connsiteY81" fmla="*/ 833844 h 1027260"/>
              <a:gd name="connsiteX82" fmla="*/ 5848066 w 10753706"/>
              <a:gd name="connsiteY82" fmla="*/ 833772 h 1027260"/>
              <a:gd name="connsiteX83" fmla="*/ 5840944 w 10753706"/>
              <a:gd name="connsiteY83" fmla="*/ 835132 h 1027260"/>
              <a:gd name="connsiteX84" fmla="*/ 5836719 w 10753706"/>
              <a:gd name="connsiteY84" fmla="*/ 836539 h 1027260"/>
              <a:gd name="connsiteX85" fmla="*/ 5824311 w 10753706"/>
              <a:gd name="connsiteY85" fmla="*/ 839408 h 1027260"/>
              <a:gd name="connsiteX86" fmla="*/ 5818788 w 10753706"/>
              <a:gd name="connsiteY86" fmla="*/ 839727 h 1027260"/>
              <a:gd name="connsiteX87" fmla="*/ 5763953 w 10753706"/>
              <a:gd name="connsiteY87" fmla="*/ 834282 h 1027260"/>
              <a:gd name="connsiteX88" fmla="*/ 5667748 w 10753706"/>
              <a:gd name="connsiteY88" fmla="*/ 840211 h 1027260"/>
              <a:gd name="connsiteX89" fmla="*/ 5573108 w 10753706"/>
              <a:gd name="connsiteY89" fmla="*/ 847611 h 1027260"/>
              <a:gd name="connsiteX90" fmla="*/ 5539137 w 10753706"/>
              <a:gd name="connsiteY90" fmla="*/ 851033 h 1027260"/>
              <a:gd name="connsiteX91" fmla="*/ 5510651 w 10753706"/>
              <a:gd name="connsiteY91" fmla="*/ 844215 h 1027260"/>
              <a:gd name="connsiteX92" fmla="*/ 5457331 w 10753706"/>
              <a:gd name="connsiteY92" fmla="*/ 839159 h 1027260"/>
              <a:gd name="connsiteX93" fmla="*/ 5410613 w 10753706"/>
              <a:gd name="connsiteY93" fmla="*/ 834358 h 1027260"/>
              <a:gd name="connsiteX94" fmla="*/ 5370040 w 10753706"/>
              <a:gd name="connsiteY94" fmla="*/ 862127 h 1027260"/>
              <a:gd name="connsiteX95" fmla="*/ 5318778 w 10753706"/>
              <a:gd name="connsiteY95" fmla="*/ 855310 h 1027260"/>
              <a:gd name="connsiteX96" fmla="*/ 5298645 w 10753706"/>
              <a:gd name="connsiteY96" fmla="*/ 855171 h 1027260"/>
              <a:gd name="connsiteX97" fmla="*/ 5253828 w 10753706"/>
              <a:gd name="connsiteY97" fmla="*/ 859670 h 1027260"/>
              <a:gd name="connsiteX98" fmla="*/ 5216955 w 10753706"/>
              <a:gd name="connsiteY98" fmla="*/ 866245 h 1027260"/>
              <a:gd name="connsiteX99" fmla="*/ 5214344 w 10753706"/>
              <a:gd name="connsiteY99" fmla="*/ 868102 h 1027260"/>
              <a:gd name="connsiteX100" fmla="*/ 5195561 w 10753706"/>
              <a:gd name="connsiteY100" fmla="*/ 869949 h 1027260"/>
              <a:gd name="connsiteX101" fmla="*/ 5182555 w 10753706"/>
              <a:gd name="connsiteY101" fmla="*/ 873542 h 1027260"/>
              <a:gd name="connsiteX102" fmla="*/ 5172552 w 10753706"/>
              <a:gd name="connsiteY102" fmla="*/ 878801 h 1027260"/>
              <a:gd name="connsiteX103" fmla="*/ 5027993 w 10753706"/>
              <a:gd name="connsiteY103" fmla="*/ 889666 h 1027260"/>
              <a:gd name="connsiteX104" fmla="*/ 4939844 w 10753706"/>
              <a:gd name="connsiteY104" fmla="*/ 934802 h 1027260"/>
              <a:gd name="connsiteX105" fmla="*/ 4792576 w 10753706"/>
              <a:gd name="connsiteY105" fmla="*/ 934820 h 1027260"/>
              <a:gd name="connsiteX106" fmla="*/ 4602423 w 10753706"/>
              <a:gd name="connsiteY106" fmla="*/ 958063 h 1027260"/>
              <a:gd name="connsiteX107" fmla="*/ 4290656 w 10753706"/>
              <a:gd name="connsiteY107" fmla="*/ 969152 h 1027260"/>
              <a:gd name="connsiteX108" fmla="*/ 3952334 w 10753706"/>
              <a:gd name="connsiteY108" fmla="*/ 954043 h 1027260"/>
              <a:gd name="connsiteX109" fmla="*/ 3858560 w 10753706"/>
              <a:gd name="connsiteY109" fmla="*/ 948781 h 1027260"/>
              <a:gd name="connsiteX110" fmla="*/ 3846597 w 10753706"/>
              <a:gd name="connsiteY110" fmla="*/ 948382 h 1027260"/>
              <a:gd name="connsiteX111" fmla="*/ 3736044 w 10753706"/>
              <a:gd name="connsiteY111" fmla="*/ 947759 h 1027260"/>
              <a:gd name="connsiteX112" fmla="*/ 3713136 w 10753706"/>
              <a:gd name="connsiteY112" fmla="*/ 946963 h 1027260"/>
              <a:gd name="connsiteX113" fmla="*/ 3695939 w 10753706"/>
              <a:gd name="connsiteY113" fmla="*/ 943639 h 1027260"/>
              <a:gd name="connsiteX114" fmla="*/ 3694125 w 10753706"/>
              <a:gd name="connsiteY114" fmla="*/ 940567 h 1027260"/>
              <a:gd name="connsiteX115" fmla="*/ 3681925 w 10753706"/>
              <a:gd name="connsiteY115" fmla="*/ 939706 h 1027260"/>
              <a:gd name="connsiteX116" fmla="*/ 3679204 w 10753706"/>
              <a:gd name="connsiteY116" fmla="*/ 938926 h 1027260"/>
              <a:gd name="connsiteX117" fmla="*/ 3615656 w 10753706"/>
              <a:gd name="connsiteY117" fmla="*/ 940320 h 1027260"/>
              <a:gd name="connsiteX118" fmla="*/ 3567983 w 10753706"/>
              <a:gd name="connsiteY118" fmla="*/ 935596 h 1027260"/>
              <a:gd name="connsiteX119" fmla="*/ 3422423 w 10753706"/>
              <a:gd name="connsiteY119" fmla="*/ 932129 h 1027260"/>
              <a:gd name="connsiteX120" fmla="*/ 3310925 w 10753706"/>
              <a:gd name="connsiteY120" fmla="*/ 911072 h 1027260"/>
              <a:gd name="connsiteX121" fmla="*/ 3139421 w 10753706"/>
              <a:gd name="connsiteY121" fmla="*/ 934151 h 1027260"/>
              <a:gd name="connsiteX122" fmla="*/ 2996922 w 10753706"/>
              <a:gd name="connsiteY122" fmla="*/ 927537 h 1027260"/>
              <a:gd name="connsiteX123" fmla="*/ 2982785 w 10753706"/>
              <a:gd name="connsiteY123" fmla="*/ 931453 h 1027260"/>
              <a:gd name="connsiteX124" fmla="*/ 2967478 w 10753706"/>
              <a:gd name="connsiteY124" fmla="*/ 933397 h 1027260"/>
              <a:gd name="connsiteX125" fmla="*/ 2948552 w 10753706"/>
              <a:gd name="connsiteY125" fmla="*/ 932961 h 1027260"/>
              <a:gd name="connsiteX126" fmla="*/ 2944404 w 10753706"/>
              <a:gd name="connsiteY126" fmla="*/ 934452 h 1027260"/>
              <a:gd name="connsiteX127" fmla="*/ 2908608 w 10753706"/>
              <a:gd name="connsiteY127" fmla="*/ 937205 h 1027260"/>
              <a:gd name="connsiteX128" fmla="*/ 2904443 w 10753706"/>
              <a:gd name="connsiteY128" fmla="*/ 936455 h 1027260"/>
              <a:gd name="connsiteX129" fmla="*/ 2868935 w 10753706"/>
              <a:gd name="connsiteY129" fmla="*/ 938022 h 1027260"/>
              <a:gd name="connsiteX130" fmla="*/ 2868586 w 10753706"/>
              <a:gd name="connsiteY130" fmla="*/ 937487 h 1027260"/>
              <a:gd name="connsiteX131" fmla="*/ 2859191 w 10753706"/>
              <a:gd name="connsiteY131" fmla="*/ 935503 h 1027260"/>
              <a:gd name="connsiteX132" fmla="*/ 2840915 w 10753706"/>
              <a:gd name="connsiteY132" fmla="*/ 932977 h 1027260"/>
              <a:gd name="connsiteX133" fmla="*/ 2763509 w 10753706"/>
              <a:gd name="connsiteY133" fmla="*/ 921850 h 1027260"/>
              <a:gd name="connsiteX134" fmla="*/ 2756121 w 10753706"/>
              <a:gd name="connsiteY134" fmla="*/ 921864 h 1027260"/>
              <a:gd name="connsiteX135" fmla="*/ 2755998 w 10753706"/>
              <a:gd name="connsiteY135" fmla="*/ 921739 h 1027260"/>
              <a:gd name="connsiteX136" fmla="*/ 2748255 w 10753706"/>
              <a:gd name="connsiteY136" fmla="*/ 921505 h 1027260"/>
              <a:gd name="connsiteX137" fmla="*/ 2694601 w 10753706"/>
              <a:gd name="connsiteY137" fmla="*/ 915575 h 1027260"/>
              <a:gd name="connsiteX138" fmla="*/ 2635357 w 10753706"/>
              <a:gd name="connsiteY138" fmla="*/ 910976 h 1027260"/>
              <a:gd name="connsiteX139" fmla="*/ 2601047 w 10753706"/>
              <a:gd name="connsiteY139" fmla="*/ 910263 h 1027260"/>
              <a:gd name="connsiteX140" fmla="*/ 2507482 w 10753706"/>
              <a:gd name="connsiteY140" fmla="*/ 906211 h 1027260"/>
              <a:gd name="connsiteX141" fmla="*/ 2413884 w 10753706"/>
              <a:gd name="connsiteY141" fmla="*/ 900545 h 1027260"/>
              <a:gd name="connsiteX142" fmla="*/ 2368912 w 10753706"/>
              <a:gd name="connsiteY142" fmla="*/ 888755 h 1027260"/>
              <a:gd name="connsiteX143" fmla="*/ 2349490 w 10753706"/>
              <a:gd name="connsiteY143" fmla="*/ 889719 h 1027260"/>
              <a:gd name="connsiteX144" fmla="*/ 2344290 w 10753706"/>
              <a:gd name="connsiteY144" fmla="*/ 890584 h 1027260"/>
              <a:gd name="connsiteX145" fmla="*/ 2336488 w 10753706"/>
              <a:gd name="connsiteY145" fmla="*/ 891058 h 1027260"/>
              <a:gd name="connsiteX146" fmla="*/ 2329015 w 10753706"/>
              <a:gd name="connsiteY146" fmla="*/ 891627 h 1027260"/>
              <a:gd name="connsiteX147" fmla="*/ 2293898 w 10753706"/>
              <a:gd name="connsiteY147" fmla="*/ 896431 h 1027260"/>
              <a:gd name="connsiteX148" fmla="*/ 2243927 w 10753706"/>
              <a:gd name="connsiteY148" fmla="*/ 888076 h 1027260"/>
              <a:gd name="connsiteX149" fmla="*/ 2223920 w 10753706"/>
              <a:gd name="connsiteY149" fmla="*/ 887331 h 1027260"/>
              <a:gd name="connsiteX150" fmla="*/ 2213081 w 10753706"/>
              <a:gd name="connsiteY150" fmla="*/ 886302 h 1027260"/>
              <a:gd name="connsiteX151" fmla="*/ 2212307 w 10753706"/>
              <a:gd name="connsiteY151" fmla="*/ 885829 h 1027260"/>
              <a:gd name="connsiteX152" fmla="*/ 2152321 w 10753706"/>
              <a:gd name="connsiteY152" fmla="*/ 894418 h 1027260"/>
              <a:gd name="connsiteX153" fmla="*/ 2140985 w 10753706"/>
              <a:gd name="connsiteY153" fmla="*/ 895968 h 1027260"/>
              <a:gd name="connsiteX154" fmla="*/ 2121210 w 10753706"/>
              <a:gd name="connsiteY154" fmla="*/ 899354 h 1027260"/>
              <a:gd name="connsiteX155" fmla="*/ 2119146 w 10753706"/>
              <a:gd name="connsiteY155" fmla="*/ 899033 h 1027260"/>
              <a:gd name="connsiteX156" fmla="*/ 2105666 w 10753706"/>
              <a:gd name="connsiteY156" fmla="*/ 902240 h 1027260"/>
              <a:gd name="connsiteX157" fmla="*/ 2094924 w 10753706"/>
              <a:gd name="connsiteY157" fmla="*/ 907203 h 1027260"/>
              <a:gd name="connsiteX158" fmla="*/ 1949478 w 10753706"/>
              <a:gd name="connsiteY158" fmla="*/ 913748 h 1027260"/>
              <a:gd name="connsiteX159" fmla="*/ 1749684 w 10753706"/>
              <a:gd name="connsiteY159" fmla="*/ 942223 h 1027260"/>
              <a:gd name="connsiteX160" fmla="*/ 1585576 w 10753706"/>
              <a:gd name="connsiteY160" fmla="*/ 954170 h 1027260"/>
              <a:gd name="connsiteX161" fmla="*/ 1476250 w 10753706"/>
              <a:gd name="connsiteY161" fmla="*/ 950653 h 1027260"/>
              <a:gd name="connsiteX162" fmla="*/ 1433927 w 10753706"/>
              <a:gd name="connsiteY162" fmla="*/ 959926 h 1027260"/>
              <a:gd name="connsiteX163" fmla="*/ 1414893 w 10753706"/>
              <a:gd name="connsiteY163" fmla="*/ 957671 h 1027260"/>
              <a:gd name="connsiteX164" fmla="*/ 1411585 w 10753706"/>
              <a:gd name="connsiteY164" fmla="*/ 957179 h 1027260"/>
              <a:gd name="connsiteX165" fmla="*/ 1398896 w 10753706"/>
              <a:gd name="connsiteY165" fmla="*/ 957460 h 1027260"/>
              <a:gd name="connsiteX166" fmla="*/ 1394632 w 10753706"/>
              <a:gd name="connsiteY166" fmla="*/ 954725 h 1027260"/>
              <a:gd name="connsiteX167" fmla="*/ 1375043 w 10753706"/>
              <a:gd name="connsiteY167" fmla="*/ 953132 h 1027260"/>
              <a:gd name="connsiteX168" fmla="*/ 1351876 w 10753706"/>
              <a:gd name="connsiteY168" fmla="*/ 954436 h 1027260"/>
              <a:gd name="connsiteX169" fmla="*/ 1242676 w 10753706"/>
              <a:gd name="connsiteY169" fmla="*/ 963767 h 1027260"/>
              <a:gd name="connsiteX170" fmla="*/ 1205993 w 10753706"/>
              <a:gd name="connsiteY170" fmla="*/ 974080 h 1027260"/>
              <a:gd name="connsiteX171" fmla="*/ 1052221 w 10753706"/>
              <a:gd name="connsiteY171" fmla="*/ 963954 h 1027260"/>
              <a:gd name="connsiteX172" fmla="*/ 968270 w 10753706"/>
              <a:gd name="connsiteY172" fmla="*/ 964761 h 1027260"/>
              <a:gd name="connsiteX173" fmla="*/ 874493 w 10753706"/>
              <a:gd name="connsiteY173" fmla="*/ 998122 h 1027260"/>
              <a:gd name="connsiteX174" fmla="*/ 814411 w 10753706"/>
              <a:gd name="connsiteY174" fmla="*/ 1007391 h 1027260"/>
              <a:gd name="connsiteX175" fmla="*/ 688604 w 10753706"/>
              <a:gd name="connsiteY175" fmla="*/ 1015631 h 1027260"/>
              <a:gd name="connsiteX176" fmla="*/ 618171 w 10753706"/>
              <a:gd name="connsiteY176" fmla="*/ 1027260 h 1027260"/>
              <a:gd name="connsiteX177" fmla="*/ 570379 w 10753706"/>
              <a:gd name="connsiteY177" fmla="*/ 1023487 h 1027260"/>
              <a:gd name="connsiteX178" fmla="*/ 482519 w 10753706"/>
              <a:gd name="connsiteY178" fmla="*/ 1002108 h 1027260"/>
              <a:gd name="connsiteX179" fmla="*/ 475319 w 10753706"/>
              <a:gd name="connsiteY179" fmla="*/ 1009922 h 1027260"/>
              <a:gd name="connsiteX180" fmla="*/ 431104 w 10753706"/>
              <a:gd name="connsiteY180" fmla="*/ 1009317 h 1027260"/>
              <a:gd name="connsiteX181" fmla="*/ 363782 w 10753706"/>
              <a:gd name="connsiteY181" fmla="*/ 1007585 h 1027260"/>
              <a:gd name="connsiteX182" fmla="*/ 325533 w 10753706"/>
              <a:gd name="connsiteY182" fmla="*/ 1008502 h 1027260"/>
              <a:gd name="connsiteX183" fmla="*/ 220429 w 10753706"/>
              <a:gd name="connsiteY183" fmla="*/ 1008927 h 1027260"/>
              <a:gd name="connsiteX184" fmla="*/ 114676 w 10753706"/>
              <a:gd name="connsiteY184" fmla="*/ 1007765 h 1027260"/>
              <a:gd name="connsiteX185" fmla="*/ 13470 w 10753706"/>
              <a:gd name="connsiteY185" fmla="*/ 998544 h 1027260"/>
              <a:gd name="connsiteX186" fmla="*/ 0 w 10753706"/>
              <a:gd name="connsiteY186" fmla="*/ 997355 h 1027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Lst>
            <a:rect l="l" t="t" r="r" b="b"/>
            <a:pathLst>
              <a:path w="10753706" h="1027260">
                <a:moveTo>
                  <a:pt x="0" y="0"/>
                </a:moveTo>
                <a:lnTo>
                  <a:pt x="10753706" y="0"/>
                </a:lnTo>
                <a:lnTo>
                  <a:pt x="10748809" y="2522"/>
                </a:lnTo>
                <a:cubicBezTo>
                  <a:pt x="10744031" y="4644"/>
                  <a:pt x="10737551" y="7204"/>
                  <a:pt x="10725330" y="11977"/>
                </a:cubicBezTo>
                <a:cubicBezTo>
                  <a:pt x="10700888" y="21523"/>
                  <a:pt x="10652058" y="39304"/>
                  <a:pt x="10615423" y="52967"/>
                </a:cubicBezTo>
                <a:cubicBezTo>
                  <a:pt x="10598524" y="49017"/>
                  <a:pt x="10550674" y="61360"/>
                  <a:pt x="10533936" y="53095"/>
                </a:cubicBezTo>
                <a:cubicBezTo>
                  <a:pt x="10519435" y="55674"/>
                  <a:pt x="10480156" y="49393"/>
                  <a:pt x="10466876" y="45180"/>
                </a:cubicBezTo>
                <a:cubicBezTo>
                  <a:pt x="10443145" y="68059"/>
                  <a:pt x="10382269" y="71294"/>
                  <a:pt x="10355090" y="89741"/>
                </a:cubicBezTo>
                <a:cubicBezTo>
                  <a:pt x="10286222" y="95376"/>
                  <a:pt x="10146285" y="63529"/>
                  <a:pt x="10087145" y="66115"/>
                </a:cubicBezTo>
                <a:cubicBezTo>
                  <a:pt x="10067575" y="79584"/>
                  <a:pt x="10043111" y="68921"/>
                  <a:pt x="10015902" y="76178"/>
                </a:cubicBezTo>
                <a:cubicBezTo>
                  <a:pt x="9952302" y="84628"/>
                  <a:pt x="9893286" y="103337"/>
                  <a:pt x="9806005" y="102435"/>
                </a:cubicBezTo>
                <a:cubicBezTo>
                  <a:pt x="9782247" y="141133"/>
                  <a:pt x="9674787" y="151643"/>
                  <a:pt x="9602583" y="179170"/>
                </a:cubicBezTo>
                <a:cubicBezTo>
                  <a:pt x="9557658" y="187584"/>
                  <a:pt x="9478290" y="154235"/>
                  <a:pt x="9469719" y="174721"/>
                </a:cubicBezTo>
                <a:cubicBezTo>
                  <a:pt x="9443779" y="165070"/>
                  <a:pt x="9431317" y="185692"/>
                  <a:pt x="9408692" y="189513"/>
                </a:cubicBezTo>
                <a:cubicBezTo>
                  <a:pt x="9387154" y="183843"/>
                  <a:pt x="9380475" y="191089"/>
                  <a:pt x="9364151" y="194072"/>
                </a:cubicBezTo>
                <a:cubicBezTo>
                  <a:pt x="9354686" y="190222"/>
                  <a:pt x="9340485" y="191782"/>
                  <a:pt x="9337751" y="197579"/>
                </a:cubicBezTo>
                <a:cubicBezTo>
                  <a:pt x="9349566" y="209270"/>
                  <a:pt x="9297468" y="207714"/>
                  <a:pt x="9297166" y="216558"/>
                </a:cubicBezTo>
                <a:cubicBezTo>
                  <a:pt x="9269057" y="220999"/>
                  <a:pt x="9139630" y="221783"/>
                  <a:pt x="9123859" y="237356"/>
                </a:cubicBezTo>
                <a:cubicBezTo>
                  <a:pt x="9068176" y="249209"/>
                  <a:pt x="8975349" y="235349"/>
                  <a:pt x="8950741" y="238020"/>
                </a:cubicBezTo>
                <a:cubicBezTo>
                  <a:pt x="8916265" y="215428"/>
                  <a:pt x="8822808" y="292026"/>
                  <a:pt x="8718236" y="303148"/>
                </a:cubicBezTo>
                <a:cubicBezTo>
                  <a:pt x="8703111" y="302060"/>
                  <a:pt x="8695551" y="302792"/>
                  <a:pt x="8694011" y="308812"/>
                </a:cubicBezTo>
                <a:cubicBezTo>
                  <a:pt x="8661810" y="312764"/>
                  <a:pt x="8637956" y="329628"/>
                  <a:pt x="8611976" y="324819"/>
                </a:cubicBezTo>
                <a:cubicBezTo>
                  <a:pt x="8621849" y="336388"/>
                  <a:pt x="8562809" y="325917"/>
                  <a:pt x="8562074" y="337971"/>
                </a:cubicBezTo>
                <a:cubicBezTo>
                  <a:pt x="8543699" y="343978"/>
                  <a:pt x="8511321" y="356396"/>
                  <a:pt x="8501724" y="360865"/>
                </a:cubicBezTo>
                <a:lnTo>
                  <a:pt x="8504489" y="364790"/>
                </a:lnTo>
                <a:lnTo>
                  <a:pt x="8492774" y="366181"/>
                </a:lnTo>
                <a:lnTo>
                  <a:pt x="8466405" y="368724"/>
                </a:lnTo>
                <a:cubicBezTo>
                  <a:pt x="8455454" y="372229"/>
                  <a:pt x="8440175" y="385805"/>
                  <a:pt x="8427069" y="387211"/>
                </a:cubicBezTo>
                <a:cubicBezTo>
                  <a:pt x="8400442" y="392215"/>
                  <a:pt x="8397079" y="382989"/>
                  <a:pt x="8387766" y="377161"/>
                </a:cubicBezTo>
                <a:cubicBezTo>
                  <a:pt x="8369233" y="378548"/>
                  <a:pt x="8334756" y="390869"/>
                  <a:pt x="8315874" y="395527"/>
                </a:cubicBezTo>
                <a:cubicBezTo>
                  <a:pt x="8306664" y="400500"/>
                  <a:pt x="8272845" y="393679"/>
                  <a:pt x="8274474" y="405112"/>
                </a:cubicBezTo>
                <a:cubicBezTo>
                  <a:pt x="8255483" y="406194"/>
                  <a:pt x="8244963" y="408376"/>
                  <a:pt x="8234664" y="410219"/>
                </a:cubicBezTo>
                <a:lnTo>
                  <a:pt x="8211268" y="416791"/>
                </a:lnTo>
                <a:cubicBezTo>
                  <a:pt x="8204720" y="419941"/>
                  <a:pt x="8197411" y="422004"/>
                  <a:pt x="8188615" y="421755"/>
                </a:cubicBezTo>
                <a:lnTo>
                  <a:pt x="8179981" y="420402"/>
                </a:lnTo>
                <a:lnTo>
                  <a:pt x="8179307" y="422516"/>
                </a:lnTo>
                <a:cubicBezTo>
                  <a:pt x="8179027" y="425797"/>
                  <a:pt x="8175790" y="448341"/>
                  <a:pt x="8147929" y="450302"/>
                </a:cubicBezTo>
                <a:cubicBezTo>
                  <a:pt x="8130300" y="457967"/>
                  <a:pt x="8114933" y="461015"/>
                  <a:pt x="8089136" y="465283"/>
                </a:cubicBezTo>
                <a:cubicBezTo>
                  <a:pt x="8072810" y="465920"/>
                  <a:pt x="8069376" y="451569"/>
                  <a:pt x="8049973" y="454121"/>
                </a:cubicBezTo>
                <a:cubicBezTo>
                  <a:pt x="7974508" y="471465"/>
                  <a:pt x="8006050" y="447139"/>
                  <a:pt x="7965913" y="464415"/>
                </a:cubicBezTo>
                <a:cubicBezTo>
                  <a:pt x="7958234" y="466025"/>
                  <a:pt x="7951405" y="465800"/>
                  <a:pt x="7945093" y="464798"/>
                </a:cubicBezTo>
                <a:lnTo>
                  <a:pt x="7935335" y="462442"/>
                </a:lnTo>
                <a:lnTo>
                  <a:pt x="7904779" y="471429"/>
                </a:lnTo>
                <a:cubicBezTo>
                  <a:pt x="7889387" y="474999"/>
                  <a:pt x="7872867" y="477951"/>
                  <a:pt x="7855604" y="480199"/>
                </a:cubicBezTo>
                <a:cubicBezTo>
                  <a:pt x="7850005" y="476378"/>
                  <a:pt x="7838628" y="483595"/>
                  <a:pt x="7832630" y="485371"/>
                </a:cubicBezTo>
                <a:cubicBezTo>
                  <a:pt x="7831473" y="482645"/>
                  <a:pt x="7816623" y="482661"/>
                  <a:pt x="7812438" y="485391"/>
                </a:cubicBezTo>
                <a:cubicBezTo>
                  <a:pt x="7709470" y="505049"/>
                  <a:pt x="7759426" y="473956"/>
                  <a:pt x="7701399" y="495197"/>
                </a:cubicBezTo>
                <a:cubicBezTo>
                  <a:pt x="7690986" y="496989"/>
                  <a:pt x="7682397" y="496365"/>
                  <a:pt x="7674778" y="494723"/>
                </a:cubicBezTo>
                <a:lnTo>
                  <a:pt x="7660445" y="490194"/>
                </a:lnTo>
                <a:lnTo>
                  <a:pt x="7651781" y="493084"/>
                </a:lnTo>
                <a:cubicBezTo>
                  <a:pt x="7616113" y="496548"/>
                  <a:pt x="7603273" y="491735"/>
                  <a:pt x="7584807" y="499490"/>
                </a:cubicBezTo>
                <a:cubicBezTo>
                  <a:pt x="7549256" y="490212"/>
                  <a:pt x="7563949" y="500167"/>
                  <a:pt x="7541324" y="504184"/>
                </a:cubicBezTo>
                <a:cubicBezTo>
                  <a:pt x="7523851" y="508307"/>
                  <a:pt x="7559546" y="509825"/>
                  <a:pt x="7541756" y="512184"/>
                </a:cubicBezTo>
                <a:cubicBezTo>
                  <a:pt x="7520963" y="510864"/>
                  <a:pt x="7525755" y="520497"/>
                  <a:pt x="7503906" y="518551"/>
                </a:cubicBezTo>
                <a:cubicBezTo>
                  <a:pt x="7505924" y="510774"/>
                  <a:pt x="7464361" y="523683"/>
                  <a:pt x="7460411" y="517415"/>
                </a:cubicBezTo>
                <a:lnTo>
                  <a:pt x="7460116" y="517548"/>
                </a:lnTo>
                <a:cubicBezTo>
                  <a:pt x="7447785" y="530928"/>
                  <a:pt x="7310141" y="550568"/>
                  <a:pt x="7297810" y="563947"/>
                </a:cubicBezTo>
                <a:cubicBezTo>
                  <a:pt x="7221791" y="605698"/>
                  <a:pt x="7039072" y="646008"/>
                  <a:pt x="6946388" y="665244"/>
                </a:cubicBezTo>
                <a:cubicBezTo>
                  <a:pt x="6853704" y="684480"/>
                  <a:pt x="6804875" y="677485"/>
                  <a:pt x="6741704" y="679365"/>
                </a:cubicBezTo>
                <a:lnTo>
                  <a:pt x="6624680" y="677674"/>
                </a:lnTo>
                <a:lnTo>
                  <a:pt x="6605700" y="683566"/>
                </a:lnTo>
                <a:cubicBezTo>
                  <a:pt x="6603309" y="685184"/>
                  <a:pt x="6599550" y="685647"/>
                  <a:pt x="6576922" y="683030"/>
                </a:cubicBezTo>
                <a:cubicBezTo>
                  <a:pt x="6527275" y="698355"/>
                  <a:pt x="6440981" y="702347"/>
                  <a:pt x="6405123" y="721946"/>
                </a:cubicBezTo>
                <a:cubicBezTo>
                  <a:pt x="6407963" y="715467"/>
                  <a:pt x="6383450" y="712913"/>
                  <a:pt x="6368938" y="717341"/>
                </a:cubicBezTo>
                <a:cubicBezTo>
                  <a:pt x="6377914" y="692119"/>
                  <a:pt x="6315316" y="744281"/>
                  <a:pt x="6295102" y="729508"/>
                </a:cubicBezTo>
                <a:cubicBezTo>
                  <a:pt x="6300358" y="744473"/>
                  <a:pt x="6240070" y="776254"/>
                  <a:pt x="6202084" y="767091"/>
                </a:cubicBezTo>
                <a:cubicBezTo>
                  <a:pt x="6152826" y="774744"/>
                  <a:pt x="6122010" y="790367"/>
                  <a:pt x="6067157" y="790339"/>
                </a:cubicBezTo>
                <a:cubicBezTo>
                  <a:pt x="6066310" y="792484"/>
                  <a:pt x="6064283" y="794403"/>
                  <a:pt x="6061443" y="796151"/>
                </a:cubicBezTo>
                <a:lnTo>
                  <a:pt x="6051406" y="800684"/>
                </a:lnTo>
                <a:lnTo>
                  <a:pt x="6049097" y="800636"/>
                </a:lnTo>
                <a:cubicBezTo>
                  <a:pt x="6040408" y="801393"/>
                  <a:pt x="6036299" y="802645"/>
                  <a:pt x="6034222" y="804110"/>
                </a:cubicBezTo>
                <a:lnTo>
                  <a:pt x="6033121" y="806078"/>
                </a:lnTo>
                <a:lnTo>
                  <a:pt x="6023593" y="808842"/>
                </a:lnTo>
                <a:lnTo>
                  <a:pt x="6006639" y="815304"/>
                </a:lnTo>
                <a:lnTo>
                  <a:pt x="6001762" y="815557"/>
                </a:lnTo>
                <a:lnTo>
                  <a:pt x="5973534" y="823815"/>
                </a:lnTo>
                <a:lnTo>
                  <a:pt x="5972336" y="823476"/>
                </a:lnTo>
                <a:cubicBezTo>
                  <a:pt x="5969004" y="822901"/>
                  <a:pt x="5965329" y="822833"/>
                  <a:pt x="5960841" y="823819"/>
                </a:cubicBezTo>
                <a:cubicBezTo>
                  <a:pt x="5955860" y="815655"/>
                  <a:pt x="5953515" y="821882"/>
                  <a:pt x="5940719" y="825514"/>
                </a:cubicBezTo>
                <a:cubicBezTo>
                  <a:pt x="5930130" y="813644"/>
                  <a:pt x="5900943" y="827979"/>
                  <a:pt x="5884298" y="823806"/>
                </a:cubicBezTo>
                <a:cubicBezTo>
                  <a:pt x="5875133" y="826741"/>
                  <a:pt x="5865250" y="829630"/>
                  <a:pt x="5854779" y="832365"/>
                </a:cubicBezTo>
                <a:lnTo>
                  <a:pt x="5848382" y="833844"/>
                </a:lnTo>
                <a:lnTo>
                  <a:pt x="5848066" y="833772"/>
                </a:lnTo>
                <a:cubicBezTo>
                  <a:pt x="5846273" y="833879"/>
                  <a:pt x="5844018" y="834284"/>
                  <a:pt x="5840944" y="835132"/>
                </a:cubicBezTo>
                <a:lnTo>
                  <a:pt x="5836719" y="836539"/>
                </a:lnTo>
                <a:lnTo>
                  <a:pt x="5824311" y="839408"/>
                </a:lnTo>
                <a:lnTo>
                  <a:pt x="5818788" y="839727"/>
                </a:lnTo>
                <a:cubicBezTo>
                  <a:pt x="5797008" y="838594"/>
                  <a:pt x="5786883" y="822081"/>
                  <a:pt x="5763953" y="834282"/>
                </a:cubicBezTo>
                <a:cubicBezTo>
                  <a:pt x="5726813" y="837521"/>
                  <a:pt x="5699446" y="830949"/>
                  <a:pt x="5667748" y="840211"/>
                </a:cubicBezTo>
                <a:cubicBezTo>
                  <a:pt x="5632959" y="843205"/>
                  <a:pt x="5601436" y="842280"/>
                  <a:pt x="5573108" y="847611"/>
                </a:cubicBezTo>
                <a:cubicBezTo>
                  <a:pt x="5560030" y="845832"/>
                  <a:pt x="5549547" y="851598"/>
                  <a:pt x="5539137" y="851033"/>
                </a:cubicBezTo>
                <a:cubicBezTo>
                  <a:pt x="5528728" y="850467"/>
                  <a:pt x="5529256" y="837509"/>
                  <a:pt x="5510651" y="844215"/>
                </a:cubicBezTo>
                <a:cubicBezTo>
                  <a:pt x="5494241" y="833607"/>
                  <a:pt x="5466101" y="839171"/>
                  <a:pt x="5457331" y="839159"/>
                </a:cubicBezTo>
                <a:lnTo>
                  <a:pt x="5410613" y="834358"/>
                </a:lnTo>
                <a:lnTo>
                  <a:pt x="5370040" y="862127"/>
                </a:lnTo>
                <a:cubicBezTo>
                  <a:pt x="5357863" y="856469"/>
                  <a:pt x="5319115" y="868069"/>
                  <a:pt x="5318778" y="855310"/>
                </a:cubicBezTo>
                <a:cubicBezTo>
                  <a:pt x="5303920" y="857760"/>
                  <a:pt x="5296727" y="863736"/>
                  <a:pt x="5298645" y="855171"/>
                </a:cubicBezTo>
                <a:cubicBezTo>
                  <a:pt x="5287819" y="855897"/>
                  <a:pt x="5267444" y="857825"/>
                  <a:pt x="5253828" y="859670"/>
                </a:cubicBezTo>
                <a:lnTo>
                  <a:pt x="5216955" y="866245"/>
                </a:lnTo>
                <a:lnTo>
                  <a:pt x="5214344" y="868102"/>
                </a:lnTo>
                <a:cubicBezTo>
                  <a:pt x="5210778" y="868719"/>
                  <a:pt x="5200859" y="869042"/>
                  <a:pt x="5195561" y="869949"/>
                </a:cubicBezTo>
                <a:lnTo>
                  <a:pt x="5182555" y="873542"/>
                </a:lnTo>
                <a:cubicBezTo>
                  <a:pt x="5178496" y="875023"/>
                  <a:pt x="5175066" y="876746"/>
                  <a:pt x="5172552" y="878801"/>
                </a:cubicBezTo>
                <a:cubicBezTo>
                  <a:pt x="5121406" y="873797"/>
                  <a:pt x="5080096" y="886529"/>
                  <a:pt x="5027993" y="889666"/>
                </a:cubicBezTo>
                <a:cubicBezTo>
                  <a:pt x="4999924" y="877115"/>
                  <a:pt x="4946973" y="919452"/>
                  <a:pt x="4939844" y="934802"/>
                </a:cubicBezTo>
                <a:cubicBezTo>
                  <a:pt x="4895154" y="940701"/>
                  <a:pt x="4844006" y="928240"/>
                  <a:pt x="4792576" y="934820"/>
                </a:cubicBezTo>
                <a:lnTo>
                  <a:pt x="4602423" y="958063"/>
                </a:lnTo>
                <a:cubicBezTo>
                  <a:pt x="4488530" y="967131"/>
                  <a:pt x="4399004" y="969822"/>
                  <a:pt x="4290656" y="969152"/>
                </a:cubicBezTo>
                <a:cubicBezTo>
                  <a:pt x="4182308" y="968482"/>
                  <a:pt x="4046938" y="971167"/>
                  <a:pt x="3952334" y="954043"/>
                </a:cubicBezTo>
                <a:lnTo>
                  <a:pt x="3858560" y="948781"/>
                </a:lnTo>
                <a:lnTo>
                  <a:pt x="3846597" y="948382"/>
                </a:lnTo>
                <a:cubicBezTo>
                  <a:pt x="3807516" y="956616"/>
                  <a:pt x="3767475" y="941640"/>
                  <a:pt x="3736044" y="947759"/>
                </a:cubicBezTo>
                <a:cubicBezTo>
                  <a:pt x="3727323" y="948128"/>
                  <a:pt x="3719828" y="947771"/>
                  <a:pt x="3713136" y="946963"/>
                </a:cubicBezTo>
                <a:lnTo>
                  <a:pt x="3695939" y="943639"/>
                </a:lnTo>
                <a:lnTo>
                  <a:pt x="3694125" y="940567"/>
                </a:lnTo>
                <a:lnTo>
                  <a:pt x="3681925" y="939706"/>
                </a:lnTo>
                <a:lnTo>
                  <a:pt x="3679204" y="938926"/>
                </a:lnTo>
                <a:cubicBezTo>
                  <a:pt x="3668160" y="939028"/>
                  <a:pt x="3634193" y="940875"/>
                  <a:pt x="3615656" y="940320"/>
                </a:cubicBezTo>
                <a:cubicBezTo>
                  <a:pt x="3582626" y="936974"/>
                  <a:pt x="3593904" y="949140"/>
                  <a:pt x="3567983" y="935596"/>
                </a:cubicBezTo>
                <a:cubicBezTo>
                  <a:pt x="3504185" y="939048"/>
                  <a:pt x="3482818" y="922224"/>
                  <a:pt x="3422423" y="932129"/>
                </a:cubicBezTo>
                <a:cubicBezTo>
                  <a:pt x="3369166" y="933413"/>
                  <a:pt x="3329486" y="910108"/>
                  <a:pt x="3310925" y="911072"/>
                </a:cubicBezTo>
                <a:cubicBezTo>
                  <a:pt x="3261363" y="909787"/>
                  <a:pt x="3198415" y="933574"/>
                  <a:pt x="3139421" y="934151"/>
                </a:cubicBezTo>
                <a:cubicBezTo>
                  <a:pt x="3088799" y="931012"/>
                  <a:pt x="3038941" y="938464"/>
                  <a:pt x="2996922" y="927537"/>
                </a:cubicBezTo>
                <a:cubicBezTo>
                  <a:pt x="2992673" y="929234"/>
                  <a:pt x="2987900" y="930498"/>
                  <a:pt x="2982785" y="931453"/>
                </a:cubicBezTo>
                <a:lnTo>
                  <a:pt x="2967478" y="933397"/>
                </a:lnTo>
                <a:lnTo>
                  <a:pt x="2948552" y="932961"/>
                </a:lnTo>
                <a:lnTo>
                  <a:pt x="2944404" y="934452"/>
                </a:lnTo>
                <a:lnTo>
                  <a:pt x="2908608" y="937205"/>
                </a:lnTo>
                <a:lnTo>
                  <a:pt x="2904443" y="936455"/>
                </a:lnTo>
                <a:lnTo>
                  <a:pt x="2868935" y="938022"/>
                </a:lnTo>
                <a:lnTo>
                  <a:pt x="2868586" y="937487"/>
                </a:lnTo>
                <a:cubicBezTo>
                  <a:pt x="2866994" y="936327"/>
                  <a:pt x="2864292" y="935538"/>
                  <a:pt x="2859191" y="935503"/>
                </a:cubicBezTo>
                <a:cubicBezTo>
                  <a:pt x="2869075" y="927418"/>
                  <a:pt x="2856828" y="932364"/>
                  <a:pt x="2840915" y="932977"/>
                </a:cubicBezTo>
                <a:lnTo>
                  <a:pt x="2763509" y="921850"/>
                </a:lnTo>
                <a:lnTo>
                  <a:pt x="2756121" y="921864"/>
                </a:lnTo>
                <a:cubicBezTo>
                  <a:pt x="2756081" y="921822"/>
                  <a:pt x="2756039" y="921781"/>
                  <a:pt x="2755998" y="921739"/>
                </a:cubicBezTo>
                <a:cubicBezTo>
                  <a:pt x="2754445" y="921476"/>
                  <a:pt x="2752036" y="921380"/>
                  <a:pt x="2748255" y="921505"/>
                </a:cubicBezTo>
                <a:lnTo>
                  <a:pt x="2694601" y="915575"/>
                </a:lnTo>
                <a:cubicBezTo>
                  <a:pt x="2671223" y="919874"/>
                  <a:pt x="2666972" y="913376"/>
                  <a:pt x="2635357" y="910976"/>
                </a:cubicBezTo>
                <a:cubicBezTo>
                  <a:pt x="2621906" y="915051"/>
                  <a:pt x="2611315" y="913542"/>
                  <a:pt x="2601047" y="910263"/>
                </a:cubicBezTo>
                <a:cubicBezTo>
                  <a:pt x="2570084" y="912074"/>
                  <a:pt x="2542135" y="907435"/>
                  <a:pt x="2507482" y="906211"/>
                </a:cubicBezTo>
                <a:cubicBezTo>
                  <a:pt x="2469706" y="911437"/>
                  <a:pt x="2450920" y="901812"/>
                  <a:pt x="2413884" y="900545"/>
                </a:cubicBezTo>
                <a:cubicBezTo>
                  <a:pt x="2381338" y="909664"/>
                  <a:pt x="2387753" y="892438"/>
                  <a:pt x="2368912" y="888755"/>
                </a:cubicBezTo>
                <a:lnTo>
                  <a:pt x="2349490" y="889719"/>
                </a:lnTo>
                <a:lnTo>
                  <a:pt x="2344290" y="890584"/>
                </a:lnTo>
                <a:cubicBezTo>
                  <a:pt x="2340673" y="891041"/>
                  <a:pt x="2338228" y="891167"/>
                  <a:pt x="2336488" y="891058"/>
                </a:cubicBezTo>
                <a:lnTo>
                  <a:pt x="2329015" y="891627"/>
                </a:lnTo>
                <a:cubicBezTo>
                  <a:pt x="2316843" y="893039"/>
                  <a:pt x="2305064" y="894669"/>
                  <a:pt x="2293898" y="896431"/>
                </a:cubicBezTo>
                <a:cubicBezTo>
                  <a:pt x="2282637" y="890404"/>
                  <a:pt x="2242346" y="900851"/>
                  <a:pt x="2243927" y="888076"/>
                </a:cubicBezTo>
                <a:cubicBezTo>
                  <a:pt x="2228778" y="890081"/>
                  <a:pt x="2220725" y="895845"/>
                  <a:pt x="2223920" y="887331"/>
                </a:cubicBezTo>
                <a:cubicBezTo>
                  <a:pt x="2218877" y="887756"/>
                  <a:pt x="2215583" y="887254"/>
                  <a:pt x="2213081" y="886302"/>
                </a:cubicBezTo>
                <a:lnTo>
                  <a:pt x="2212307" y="885829"/>
                </a:lnTo>
                <a:lnTo>
                  <a:pt x="2152321" y="894418"/>
                </a:lnTo>
                <a:lnTo>
                  <a:pt x="2140985" y="895968"/>
                </a:lnTo>
                <a:lnTo>
                  <a:pt x="2121210" y="899354"/>
                </a:lnTo>
                <a:lnTo>
                  <a:pt x="2119146" y="899033"/>
                </a:lnTo>
                <a:lnTo>
                  <a:pt x="2105666" y="902240"/>
                </a:lnTo>
                <a:cubicBezTo>
                  <a:pt x="2101407" y="903601"/>
                  <a:pt x="2097735" y="905221"/>
                  <a:pt x="2094924" y="907203"/>
                </a:cubicBezTo>
                <a:cubicBezTo>
                  <a:pt x="2044793" y="900664"/>
                  <a:pt x="2001785" y="912168"/>
                  <a:pt x="1949478" y="913748"/>
                </a:cubicBezTo>
                <a:cubicBezTo>
                  <a:pt x="1891937" y="919585"/>
                  <a:pt x="1810334" y="935486"/>
                  <a:pt x="1749684" y="942223"/>
                </a:cubicBezTo>
                <a:lnTo>
                  <a:pt x="1585576" y="954170"/>
                </a:lnTo>
                <a:cubicBezTo>
                  <a:pt x="1549165" y="943719"/>
                  <a:pt x="1511425" y="950847"/>
                  <a:pt x="1476250" y="950653"/>
                </a:cubicBezTo>
                <a:cubicBezTo>
                  <a:pt x="1488515" y="961596"/>
                  <a:pt x="1432660" y="946795"/>
                  <a:pt x="1433927" y="959926"/>
                </a:cubicBezTo>
                <a:cubicBezTo>
                  <a:pt x="1427485" y="959475"/>
                  <a:pt x="1421205" y="958623"/>
                  <a:pt x="1414893" y="957671"/>
                </a:cubicBezTo>
                <a:lnTo>
                  <a:pt x="1411585" y="957179"/>
                </a:lnTo>
                <a:lnTo>
                  <a:pt x="1398896" y="957460"/>
                </a:lnTo>
                <a:lnTo>
                  <a:pt x="1394632" y="954725"/>
                </a:lnTo>
                <a:lnTo>
                  <a:pt x="1375043" y="953132"/>
                </a:lnTo>
                <a:cubicBezTo>
                  <a:pt x="1367813" y="952970"/>
                  <a:pt x="1360155" y="953305"/>
                  <a:pt x="1351876" y="954436"/>
                </a:cubicBezTo>
                <a:cubicBezTo>
                  <a:pt x="1325912" y="963028"/>
                  <a:pt x="1274459" y="952492"/>
                  <a:pt x="1242676" y="963767"/>
                </a:cubicBezTo>
                <a:cubicBezTo>
                  <a:pt x="1230276" y="966918"/>
                  <a:pt x="1216715" y="977098"/>
                  <a:pt x="1205993" y="974080"/>
                </a:cubicBezTo>
                <a:cubicBezTo>
                  <a:pt x="1174251" y="974112"/>
                  <a:pt x="1086982" y="964420"/>
                  <a:pt x="1052221" y="963954"/>
                </a:cubicBezTo>
                <a:cubicBezTo>
                  <a:pt x="1038515" y="970622"/>
                  <a:pt x="1009522" y="962342"/>
                  <a:pt x="968270" y="964761"/>
                </a:cubicBezTo>
                <a:cubicBezTo>
                  <a:pt x="943437" y="973698"/>
                  <a:pt x="900136" y="991017"/>
                  <a:pt x="874493" y="998122"/>
                </a:cubicBezTo>
                <a:cubicBezTo>
                  <a:pt x="848849" y="1005226"/>
                  <a:pt x="853424" y="1009427"/>
                  <a:pt x="814411" y="1007391"/>
                </a:cubicBezTo>
                <a:cubicBezTo>
                  <a:pt x="765926" y="1022821"/>
                  <a:pt x="732885" y="1009859"/>
                  <a:pt x="688604" y="1015631"/>
                </a:cubicBezTo>
                <a:cubicBezTo>
                  <a:pt x="638045" y="1020877"/>
                  <a:pt x="677999" y="1011556"/>
                  <a:pt x="618171" y="1027260"/>
                </a:cubicBezTo>
                <a:cubicBezTo>
                  <a:pt x="609680" y="1023165"/>
                  <a:pt x="583253" y="1020277"/>
                  <a:pt x="570379" y="1023487"/>
                </a:cubicBezTo>
                <a:cubicBezTo>
                  <a:pt x="543992" y="1022523"/>
                  <a:pt x="505183" y="1001686"/>
                  <a:pt x="482519" y="1002108"/>
                </a:cubicBezTo>
                <a:cubicBezTo>
                  <a:pt x="464011" y="1002285"/>
                  <a:pt x="495211" y="1007995"/>
                  <a:pt x="475319" y="1009922"/>
                </a:cubicBezTo>
                <a:cubicBezTo>
                  <a:pt x="450818" y="1011135"/>
                  <a:pt x="454804" y="1022539"/>
                  <a:pt x="431104" y="1009317"/>
                </a:cubicBezTo>
                <a:cubicBezTo>
                  <a:pt x="406857" y="1014651"/>
                  <a:pt x="399686" y="1008456"/>
                  <a:pt x="363782" y="1007585"/>
                </a:cubicBezTo>
                <a:cubicBezTo>
                  <a:pt x="350440" y="1012231"/>
                  <a:pt x="338145" y="1011245"/>
                  <a:pt x="325533" y="1008502"/>
                </a:cubicBezTo>
                <a:cubicBezTo>
                  <a:pt x="291944" y="1011745"/>
                  <a:pt x="259251" y="1008497"/>
                  <a:pt x="220429" y="1008927"/>
                </a:cubicBezTo>
                <a:cubicBezTo>
                  <a:pt x="180594" y="1015852"/>
                  <a:pt x="156150" y="1007265"/>
                  <a:pt x="114676" y="1007765"/>
                </a:cubicBezTo>
                <a:cubicBezTo>
                  <a:pt x="85718" y="1006195"/>
                  <a:pt x="43316" y="1001491"/>
                  <a:pt x="13470" y="998544"/>
                </a:cubicBezTo>
                <a:lnTo>
                  <a:pt x="0" y="997355"/>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 name="Slide Number Placeholder 5">
            <a:extLst>
              <a:ext uri="{FF2B5EF4-FFF2-40B4-BE49-F238E27FC236}">
                <a16:creationId xmlns:a16="http://schemas.microsoft.com/office/drawing/2014/main" id="{34E58BE0-3E31-48C4-20B5-F063D08EF3AE}"/>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294A09A9-5501-47C1-A89A-A340965A2BE2}" type="slidenum">
              <a:rPr lang="en-US" sz="1000">
                <a:solidFill>
                  <a:schemeClr val="tx1">
                    <a:tint val="75000"/>
                  </a:schemeClr>
                </a:solidFill>
              </a:rPr>
              <a:pPr>
                <a:spcAft>
                  <a:spcPts val="600"/>
                </a:spcAft>
              </a:pPr>
              <a:t>3</a:t>
            </a:fld>
            <a:endParaRPr lang="en-US" sz="1000">
              <a:solidFill>
                <a:schemeClr val="tx1">
                  <a:tint val="75000"/>
                </a:schemeClr>
              </a:solidFill>
            </a:endParaRPr>
          </a:p>
        </p:txBody>
      </p:sp>
    </p:spTree>
    <p:extLst>
      <p:ext uri="{BB962C8B-B14F-4D97-AF65-F5344CB8AC3E}">
        <p14:creationId xmlns:p14="http://schemas.microsoft.com/office/powerpoint/2010/main" val="349731948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9850744-5ED6-2170-45C9-EBA8B8E153AF}"/>
            </a:ext>
          </a:extLst>
        </p:cNvPr>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F6F45B74-4CC6-7C68-9791-B0734590B0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reeform: Shape 31">
            <a:extLst>
              <a:ext uri="{FF2B5EF4-FFF2-40B4-BE49-F238E27FC236}">
                <a16:creationId xmlns:a16="http://schemas.microsoft.com/office/drawing/2014/main" id="{E6A12737-0AA3-2224-DD04-3749A0E08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741994" cy="6858000"/>
          </a:xfrm>
          <a:custGeom>
            <a:avLst/>
            <a:gdLst>
              <a:gd name="connsiteX0" fmla="*/ 0 w 6568309"/>
              <a:gd name="connsiteY0" fmla="*/ 0 h 6858000"/>
              <a:gd name="connsiteX1" fmla="*/ 362841 w 6568309"/>
              <a:gd name="connsiteY1" fmla="*/ 0 h 6858000"/>
              <a:gd name="connsiteX2" fmla="*/ 523269 w 6568309"/>
              <a:gd name="connsiteY2" fmla="*/ 0 h 6858000"/>
              <a:gd name="connsiteX3" fmla="*/ 1343025 w 6568309"/>
              <a:gd name="connsiteY3" fmla="*/ 0 h 6858000"/>
              <a:gd name="connsiteX4" fmla="*/ 1705866 w 6568309"/>
              <a:gd name="connsiteY4" fmla="*/ 0 h 6858000"/>
              <a:gd name="connsiteX5" fmla="*/ 1866294 w 6568309"/>
              <a:gd name="connsiteY5" fmla="*/ 0 h 6858000"/>
              <a:gd name="connsiteX6" fmla="*/ 5225154 w 6568309"/>
              <a:gd name="connsiteY6" fmla="*/ 0 h 6858000"/>
              <a:gd name="connsiteX7" fmla="*/ 6568179 w 6568309"/>
              <a:gd name="connsiteY7" fmla="*/ 0 h 6858000"/>
              <a:gd name="connsiteX8" fmla="*/ 6568309 w 6568309"/>
              <a:gd name="connsiteY8" fmla="*/ 1 h 6858000"/>
              <a:gd name="connsiteX9" fmla="*/ 6562951 w 6568309"/>
              <a:gd name="connsiteY9" fmla="*/ 30700 h 6858000"/>
              <a:gd name="connsiteX10" fmla="*/ 6547446 w 6568309"/>
              <a:gd name="connsiteY10" fmla="*/ 310025 h 6858000"/>
              <a:gd name="connsiteX11" fmla="*/ 6558316 w 6568309"/>
              <a:gd name="connsiteY11" fmla="*/ 443960 h 6858000"/>
              <a:gd name="connsiteX12" fmla="*/ 6528896 w 6568309"/>
              <a:gd name="connsiteY12" fmla="*/ 642659 h 6858000"/>
              <a:gd name="connsiteX13" fmla="*/ 6523095 w 6568309"/>
              <a:gd name="connsiteY13" fmla="*/ 673307 h 6858000"/>
              <a:gd name="connsiteX14" fmla="*/ 6496169 w 6568309"/>
              <a:gd name="connsiteY14" fmla="*/ 839641 h 6858000"/>
              <a:gd name="connsiteX15" fmla="*/ 6450789 w 6568309"/>
              <a:gd name="connsiteY15" fmla="*/ 958357 h 6858000"/>
              <a:gd name="connsiteX16" fmla="*/ 6453996 w 6568309"/>
              <a:gd name="connsiteY16" fmla="*/ 963398 h 6858000"/>
              <a:gd name="connsiteX17" fmla="*/ 6419467 w 6568309"/>
              <a:gd name="connsiteY17" fmla="*/ 1117169 h 6858000"/>
              <a:gd name="connsiteX18" fmla="*/ 6417348 w 6568309"/>
              <a:gd name="connsiteY18" fmla="*/ 1144352 h 6858000"/>
              <a:gd name="connsiteX19" fmla="*/ 6418473 w 6568309"/>
              <a:gd name="connsiteY19" fmla="*/ 1164484 h 6858000"/>
              <a:gd name="connsiteX20" fmla="*/ 6406979 w 6568309"/>
              <a:gd name="connsiteY20" fmla="*/ 1213829 h 6858000"/>
              <a:gd name="connsiteX21" fmla="*/ 6381928 w 6568309"/>
              <a:gd name="connsiteY21" fmla="*/ 1294823 h 6858000"/>
              <a:gd name="connsiteX22" fmla="*/ 6377948 w 6568309"/>
              <a:gd name="connsiteY22" fmla="*/ 1312193 h 6858000"/>
              <a:gd name="connsiteX23" fmla="*/ 6379894 w 6568309"/>
              <a:gd name="connsiteY23" fmla="*/ 1327626 h 6858000"/>
              <a:gd name="connsiteX24" fmla="*/ 6385024 w 6568309"/>
              <a:gd name="connsiteY24" fmla="*/ 1331644 h 6858000"/>
              <a:gd name="connsiteX25" fmla="*/ 6383696 w 6568309"/>
              <a:gd name="connsiteY25" fmla="*/ 1341276 h 6858000"/>
              <a:gd name="connsiteX26" fmla="*/ 6384464 w 6568309"/>
              <a:gd name="connsiteY26" fmla="*/ 1343945 h 6858000"/>
              <a:gd name="connsiteX27" fmla="*/ 6387748 w 6568309"/>
              <a:gd name="connsiteY27" fmla="*/ 1359134 h 6858000"/>
              <a:gd name="connsiteX28" fmla="*/ 6364157 w 6568309"/>
              <a:gd name="connsiteY28" fmla="*/ 1427803 h 6858000"/>
              <a:gd name="connsiteX29" fmla="*/ 6335874 w 6568309"/>
              <a:gd name="connsiteY29" fmla="*/ 1540278 h 6858000"/>
              <a:gd name="connsiteX30" fmla="*/ 6331892 w 6568309"/>
              <a:gd name="connsiteY30" fmla="*/ 1547262 h 6858000"/>
              <a:gd name="connsiteX31" fmla="*/ 6332744 w 6568309"/>
              <a:gd name="connsiteY31" fmla="*/ 1577056 h 6858000"/>
              <a:gd name="connsiteX32" fmla="*/ 6333604 w 6568309"/>
              <a:gd name="connsiteY32" fmla="*/ 1595898 h 6858000"/>
              <a:gd name="connsiteX33" fmla="*/ 6324749 w 6568309"/>
              <a:gd name="connsiteY33" fmla="*/ 1703726 h 6858000"/>
              <a:gd name="connsiteX34" fmla="*/ 6329594 w 6568309"/>
              <a:gd name="connsiteY34" fmla="*/ 1809535 h 6858000"/>
              <a:gd name="connsiteX35" fmla="*/ 6329062 w 6568309"/>
              <a:gd name="connsiteY35" fmla="*/ 2018310 h 6858000"/>
              <a:gd name="connsiteX36" fmla="*/ 6321735 w 6568309"/>
              <a:gd name="connsiteY36" fmla="*/ 2071355 h 6858000"/>
              <a:gd name="connsiteX37" fmla="*/ 6322678 w 6568309"/>
              <a:gd name="connsiteY37" fmla="*/ 2141166 h 6858000"/>
              <a:gd name="connsiteX38" fmla="*/ 6321340 w 6568309"/>
              <a:gd name="connsiteY38" fmla="*/ 2154548 h 6858000"/>
              <a:gd name="connsiteX39" fmla="*/ 6316582 w 6568309"/>
              <a:gd name="connsiteY39" fmla="*/ 2158153 h 6858000"/>
              <a:gd name="connsiteX40" fmla="*/ 6311428 w 6568309"/>
              <a:gd name="connsiteY40" fmla="*/ 2178174 h 6858000"/>
              <a:gd name="connsiteX41" fmla="*/ 6310192 w 6568309"/>
              <a:gd name="connsiteY41" fmla="*/ 2202858 h 6858000"/>
              <a:gd name="connsiteX42" fmla="*/ 6309211 w 6568309"/>
              <a:gd name="connsiteY42" fmla="*/ 2320214 h 6858000"/>
              <a:gd name="connsiteX43" fmla="*/ 6300151 w 6568309"/>
              <a:gd name="connsiteY43" fmla="*/ 2417011 h 6858000"/>
              <a:gd name="connsiteX44" fmla="*/ 6295176 w 6568309"/>
              <a:gd name="connsiteY44" fmla="*/ 2454207 h 6858000"/>
              <a:gd name="connsiteX45" fmla="*/ 6293727 w 6568309"/>
              <a:gd name="connsiteY45" fmla="*/ 2487203 h 6858000"/>
              <a:gd name="connsiteX46" fmla="*/ 6285477 w 6568309"/>
              <a:gd name="connsiteY46" fmla="*/ 2512282 h 6858000"/>
              <a:gd name="connsiteX47" fmla="*/ 6286205 w 6568309"/>
              <a:gd name="connsiteY47" fmla="*/ 2514318 h 6858000"/>
              <a:gd name="connsiteX48" fmla="*/ 6304629 w 6568309"/>
              <a:gd name="connsiteY48" fmla="*/ 2574334 h 6858000"/>
              <a:gd name="connsiteX49" fmla="*/ 6303842 w 6568309"/>
              <a:gd name="connsiteY49" fmla="*/ 2579877 h 6858000"/>
              <a:gd name="connsiteX50" fmla="*/ 6303953 w 6568309"/>
              <a:gd name="connsiteY50" fmla="*/ 2608928 h 6858000"/>
              <a:gd name="connsiteX51" fmla="*/ 6303530 w 6568309"/>
              <a:gd name="connsiteY51" fmla="*/ 2613111 h 6858000"/>
              <a:gd name="connsiteX52" fmla="*/ 6297474 w 6568309"/>
              <a:gd name="connsiteY52" fmla="*/ 2621996 h 6858000"/>
              <a:gd name="connsiteX53" fmla="*/ 6299263 w 6568309"/>
              <a:gd name="connsiteY53" fmla="*/ 2634265 h 6858000"/>
              <a:gd name="connsiteX54" fmla="*/ 6293065 w 6568309"/>
              <a:gd name="connsiteY54" fmla="*/ 2647237 h 6858000"/>
              <a:gd name="connsiteX55" fmla="*/ 6297496 w 6568309"/>
              <a:gd name="connsiteY55" fmla="*/ 2650786 h 6858000"/>
              <a:gd name="connsiteX56" fmla="*/ 6301708 w 6568309"/>
              <a:gd name="connsiteY56" fmla="*/ 2661993 h 6858000"/>
              <a:gd name="connsiteX57" fmla="*/ 6295884 w 6568309"/>
              <a:gd name="connsiteY57" fmla="*/ 2670949 h 6858000"/>
              <a:gd name="connsiteX58" fmla="*/ 6291714 w 6568309"/>
              <a:gd name="connsiteY58" fmla="*/ 2690255 h 6858000"/>
              <a:gd name="connsiteX59" fmla="*/ 6292327 w 6568309"/>
              <a:gd name="connsiteY59" fmla="*/ 2695683 h 6858000"/>
              <a:gd name="connsiteX60" fmla="*/ 6284410 w 6568309"/>
              <a:gd name="connsiteY60" fmla="*/ 2713964 h 6858000"/>
              <a:gd name="connsiteX61" fmla="*/ 6280410 w 6568309"/>
              <a:gd name="connsiteY61" fmla="*/ 2730175 h 6858000"/>
              <a:gd name="connsiteX62" fmla="*/ 6288082 w 6568309"/>
              <a:gd name="connsiteY62" fmla="*/ 2763497 h 6858000"/>
              <a:gd name="connsiteX63" fmla="*/ 6260924 w 6568309"/>
              <a:gd name="connsiteY63" fmla="*/ 3051539 h 6858000"/>
              <a:gd name="connsiteX64" fmla="*/ 6210151 w 6568309"/>
              <a:gd name="connsiteY64" fmla="*/ 3335396 h 6858000"/>
              <a:gd name="connsiteX65" fmla="*/ 6212034 w 6568309"/>
              <a:gd name="connsiteY65" fmla="*/ 3456509 h 6858000"/>
              <a:gd name="connsiteX66" fmla="*/ 6197490 w 6568309"/>
              <a:gd name="connsiteY66" fmla="*/ 3531827 h 6858000"/>
              <a:gd name="connsiteX67" fmla="*/ 6208018 w 6568309"/>
              <a:gd name="connsiteY67" fmla="*/ 3570877 h 6858000"/>
              <a:gd name="connsiteX68" fmla="*/ 6205920 w 6568309"/>
              <a:gd name="connsiteY68" fmla="*/ 3583849 h 6858000"/>
              <a:gd name="connsiteX69" fmla="*/ 6199616 w 6568309"/>
              <a:gd name="connsiteY69" fmla="*/ 3592763 h 6858000"/>
              <a:gd name="connsiteX70" fmla="*/ 6181288 w 6568309"/>
              <a:gd name="connsiteY70" fmla="*/ 3653485 h 6858000"/>
              <a:gd name="connsiteX71" fmla="*/ 6175963 w 6568309"/>
              <a:gd name="connsiteY71" fmla="*/ 3670528 h 6858000"/>
              <a:gd name="connsiteX72" fmla="*/ 6176722 w 6568309"/>
              <a:gd name="connsiteY72" fmla="*/ 3685990 h 6858000"/>
              <a:gd name="connsiteX73" fmla="*/ 6181549 w 6568309"/>
              <a:gd name="connsiteY73" fmla="*/ 3690283 h 6858000"/>
              <a:gd name="connsiteX74" fmla="*/ 6179476 w 6568309"/>
              <a:gd name="connsiteY74" fmla="*/ 3699787 h 6858000"/>
              <a:gd name="connsiteX75" fmla="*/ 6180040 w 6568309"/>
              <a:gd name="connsiteY75" fmla="*/ 3702486 h 6858000"/>
              <a:gd name="connsiteX76" fmla="*/ 6182155 w 6568309"/>
              <a:gd name="connsiteY76" fmla="*/ 3717784 h 6858000"/>
              <a:gd name="connsiteX77" fmla="*/ 6158980 w 6568309"/>
              <a:gd name="connsiteY77" fmla="*/ 3746229 h 6858000"/>
              <a:gd name="connsiteX78" fmla="*/ 6096049 w 6568309"/>
              <a:gd name="connsiteY78" fmla="*/ 3924910 h 6858000"/>
              <a:gd name="connsiteX79" fmla="*/ 6069712 w 6568309"/>
              <a:gd name="connsiteY79" fmla="*/ 3989353 h 6858000"/>
              <a:gd name="connsiteX80" fmla="*/ 6067330 w 6568309"/>
              <a:gd name="connsiteY80" fmla="*/ 4033899 h 6858000"/>
              <a:gd name="connsiteX81" fmla="*/ 6061081 w 6568309"/>
              <a:gd name="connsiteY81" fmla="*/ 4142250 h 6858000"/>
              <a:gd name="connsiteX82" fmla="*/ 6042858 w 6568309"/>
              <a:gd name="connsiteY82" fmla="*/ 4329442 h 6858000"/>
              <a:gd name="connsiteX83" fmla="*/ 6034182 w 6568309"/>
              <a:gd name="connsiteY83" fmla="*/ 4456184 h 6858000"/>
              <a:gd name="connsiteX84" fmla="*/ 6029178 w 6568309"/>
              <a:gd name="connsiteY84" fmla="*/ 4468478 h 6858000"/>
              <a:gd name="connsiteX85" fmla="*/ 6029974 w 6568309"/>
              <a:gd name="connsiteY85" fmla="*/ 4469862 h 6858000"/>
              <a:gd name="connsiteX86" fmla="*/ 6028340 w 6568309"/>
              <a:gd name="connsiteY86" fmla="*/ 4483797 h 6858000"/>
              <a:gd name="connsiteX87" fmla="*/ 6025168 w 6568309"/>
              <a:gd name="connsiteY87" fmla="*/ 4487091 h 6858000"/>
              <a:gd name="connsiteX88" fmla="*/ 6023164 w 6568309"/>
              <a:gd name="connsiteY88" fmla="*/ 4496728 h 6858000"/>
              <a:gd name="connsiteX89" fmla="*/ 6016839 w 6568309"/>
              <a:gd name="connsiteY89" fmla="*/ 4515918 h 6858000"/>
              <a:gd name="connsiteX90" fmla="*/ 6017886 w 6568309"/>
              <a:gd name="connsiteY90" fmla="*/ 4519316 h 6858000"/>
              <a:gd name="connsiteX91" fmla="*/ 6011819 w 6568309"/>
              <a:gd name="connsiteY91" fmla="*/ 4547957 h 6858000"/>
              <a:gd name="connsiteX92" fmla="*/ 6012791 w 6568309"/>
              <a:gd name="connsiteY92" fmla="*/ 4548262 h 6858000"/>
              <a:gd name="connsiteX93" fmla="*/ 6015703 w 6568309"/>
              <a:gd name="connsiteY93" fmla="*/ 4555939 h 6858000"/>
              <a:gd name="connsiteX94" fmla="*/ 6018854 w 6568309"/>
              <a:gd name="connsiteY94" fmla="*/ 4570815 h 6858000"/>
              <a:gd name="connsiteX95" fmla="*/ 6033000 w 6568309"/>
              <a:gd name="connsiteY95" fmla="*/ 4633846 h 6858000"/>
              <a:gd name="connsiteX96" fmla="*/ 6032325 w 6568309"/>
              <a:gd name="connsiteY96" fmla="*/ 4639816 h 6858000"/>
              <a:gd name="connsiteX97" fmla="*/ 6032549 w 6568309"/>
              <a:gd name="connsiteY97" fmla="*/ 4639923 h 6858000"/>
              <a:gd name="connsiteX98" fmla="*/ 6032309 w 6568309"/>
              <a:gd name="connsiteY98" fmla="*/ 4646192 h 6858000"/>
              <a:gd name="connsiteX99" fmla="*/ 6031095 w 6568309"/>
              <a:gd name="connsiteY99" fmla="*/ 4650706 h 6858000"/>
              <a:gd name="connsiteX100" fmla="*/ 6029786 w 6568309"/>
              <a:gd name="connsiteY100" fmla="*/ 4662290 h 6858000"/>
              <a:gd name="connsiteX101" fmla="*/ 6030911 w 6568309"/>
              <a:gd name="connsiteY101" fmla="*/ 4666180 h 6858000"/>
              <a:gd name="connsiteX102" fmla="*/ 6033630 w 6568309"/>
              <a:gd name="connsiteY102" fmla="*/ 4667585 h 6858000"/>
              <a:gd name="connsiteX103" fmla="*/ 6033189 w 6568309"/>
              <a:gd name="connsiteY103" fmla="*/ 4668660 h 6858000"/>
              <a:gd name="connsiteX104" fmla="*/ 6038764 w 6568309"/>
              <a:gd name="connsiteY104" fmla="*/ 4689807 h 6858000"/>
              <a:gd name="connsiteX105" fmla="*/ 6042217 w 6568309"/>
              <a:gd name="connsiteY105" fmla="*/ 4737890 h 6858000"/>
              <a:gd name="connsiteX106" fmla="*/ 6040543 w 6568309"/>
              <a:gd name="connsiteY106" fmla="*/ 4765657 h 6858000"/>
              <a:gd name="connsiteX107" fmla="*/ 6039956 w 6568309"/>
              <a:gd name="connsiteY107" fmla="*/ 4841463 h 6858000"/>
              <a:gd name="connsiteX108" fmla="*/ 6057123 w 6568309"/>
              <a:gd name="connsiteY108" fmla="*/ 4969863 h 6858000"/>
              <a:gd name="connsiteX109" fmla="*/ 6055039 w 6568309"/>
              <a:gd name="connsiteY109" fmla="*/ 4974028 h 6858000"/>
              <a:gd name="connsiteX110" fmla="*/ 6053462 w 6568309"/>
              <a:gd name="connsiteY110" fmla="*/ 4980318 h 6858000"/>
              <a:gd name="connsiteX111" fmla="*/ 6053643 w 6568309"/>
              <a:gd name="connsiteY111" fmla="*/ 4980501 h 6858000"/>
              <a:gd name="connsiteX112" fmla="*/ 6051733 w 6568309"/>
              <a:gd name="connsiteY112" fmla="*/ 4986338 h 6858000"/>
              <a:gd name="connsiteX113" fmla="*/ 6049602 w 6568309"/>
              <a:gd name="connsiteY113" fmla="*/ 4991296 h 6858000"/>
              <a:gd name="connsiteX114" fmla="*/ 6075165 w 6568309"/>
              <a:gd name="connsiteY114" fmla="*/ 5076895 h 6858000"/>
              <a:gd name="connsiteX115" fmla="*/ 6073751 w 6568309"/>
              <a:gd name="connsiteY115" fmla="*/ 5081568 h 6858000"/>
              <a:gd name="connsiteX116" fmla="*/ 6073150 w 6568309"/>
              <a:gd name="connsiteY116" fmla="*/ 5088173 h 6858000"/>
              <a:gd name="connsiteX117" fmla="*/ 6073355 w 6568309"/>
              <a:gd name="connsiteY117" fmla="*/ 5088300 h 6858000"/>
              <a:gd name="connsiteX118" fmla="*/ 6072362 w 6568309"/>
              <a:gd name="connsiteY118" fmla="*/ 5094558 h 6858000"/>
              <a:gd name="connsiteX119" fmla="*/ 6064726 w 6568309"/>
              <a:gd name="connsiteY119" fmla="*/ 5125620 h 6858000"/>
              <a:gd name="connsiteX120" fmla="*/ 6065415 w 6568309"/>
              <a:gd name="connsiteY120" fmla="*/ 5268004 h 6858000"/>
              <a:gd name="connsiteX121" fmla="*/ 6066081 w 6568309"/>
              <a:gd name="connsiteY121" fmla="*/ 5269530 h 6858000"/>
              <a:gd name="connsiteX122" fmla="*/ 6043407 w 6568309"/>
              <a:gd name="connsiteY122" fmla="*/ 5390941 h 6858000"/>
              <a:gd name="connsiteX123" fmla="*/ 6025377 w 6568309"/>
              <a:gd name="connsiteY123" fmla="*/ 5539927 h 6858000"/>
              <a:gd name="connsiteX124" fmla="*/ 6010052 w 6568309"/>
              <a:gd name="connsiteY124" fmla="*/ 5791594 h 6858000"/>
              <a:gd name="connsiteX125" fmla="*/ 5994220 w 6568309"/>
              <a:gd name="connsiteY125" fmla="*/ 5855206 h 6858000"/>
              <a:gd name="connsiteX126" fmla="*/ 5982580 w 6568309"/>
              <a:gd name="connsiteY126" fmla="*/ 5873582 h 6858000"/>
              <a:gd name="connsiteX127" fmla="*/ 5983608 w 6568309"/>
              <a:gd name="connsiteY127" fmla="*/ 5876037 h 6858000"/>
              <a:gd name="connsiteX128" fmla="*/ 5983535 w 6568309"/>
              <a:gd name="connsiteY128" fmla="*/ 5886534 h 6858000"/>
              <a:gd name="connsiteX129" fmla="*/ 5988737 w 6568309"/>
              <a:gd name="connsiteY129" fmla="*/ 5888644 h 6858000"/>
              <a:gd name="connsiteX130" fmla="*/ 5992371 w 6568309"/>
              <a:gd name="connsiteY130" fmla="*/ 5903832 h 6858000"/>
              <a:gd name="connsiteX131" fmla="*/ 5990780 w 6568309"/>
              <a:gd name="connsiteY131" fmla="*/ 5923391 h 6858000"/>
              <a:gd name="connsiteX132" fmla="*/ 5993870 w 6568309"/>
              <a:gd name="connsiteY132" fmla="*/ 6013205 h 6858000"/>
              <a:gd name="connsiteX133" fmla="*/ 5997673 w 6568309"/>
              <a:gd name="connsiteY133" fmla="*/ 6074018 h 6858000"/>
              <a:gd name="connsiteX134" fmla="*/ 6014840 w 6568309"/>
              <a:gd name="connsiteY134" fmla="*/ 6130837 h 6858000"/>
              <a:gd name="connsiteX135" fmla="*/ 6010704 w 6568309"/>
              <a:gd name="connsiteY135" fmla="*/ 6152982 h 6858000"/>
              <a:gd name="connsiteX136" fmla="*/ 6038294 w 6568309"/>
              <a:gd name="connsiteY136" fmla="*/ 6221100 h 6858000"/>
              <a:gd name="connsiteX137" fmla="*/ 6052331 w 6568309"/>
              <a:gd name="connsiteY137" fmla="*/ 6287550 h 6858000"/>
              <a:gd name="connsiteX138" fmla="*/ 6074143 w 6568309"/>
              <a:gd name="connsiteY138" fmla="*/ 6401595 h 6858000"/>
              <a:gd name="connsiteX139" fmla="*/ 6060199 w 6568309"/>
              <a:gd name="connsiteY139" fmla="*/ 6487110 h 6858000"/>
              <a:gd name="connsiteX140" fmla="*/ 6081156 w 6568309"/>
              <a:gd name="connsiteY140" fmla="*/ 6588589 h 6858000"/>
              <a:gd name="connsiteX141" fmla="*/ 6114944 w 6568309"/>
              <a:gd name="connsiteY141" fmla="*/ 6769963 h 6858000"/>
              <a:gd name="connsiteX142" fmla="*/ 6128950 w 6568309"/>
              <a:gd name="connsiteY142" fmla="*/ 6835814 h 6858000"/>
              <a:gd name="connsiteX143" fmla="*/ 6132536 w 6568309"/>
              <a:gd name="connsiteY143" fmla="*/ 6858000 h 6858000"/>
              <a:gd name="connsiteX144" fmla="*/ 4789511 w 6568309"/>
              <a:gd name="connsiteY144" fmla="*/ 6858000 h 6858000"/>
              <a:gd name="connsiteX145" fmla="*/ 1866294 w 6568309"/>
              <a:gd name="connsiteY145" fmla="*/ 6858000 h 6858000"/>
              <a:gd name="connsiteX146" fmla="*/ 1705866 w 6568309"/>
              <a:gd name="connsiteY146" fmla="*/ 6858000 h 6858000"/>
              <a:gd name="connsiteX147" fmla="*/ 1343025 w 6568309"/>
              <a:gd name="connsiteY147" fmla="*/ 6858000 h 6858000"/>
              <a:gd name="connsiteX148" fmla="*/ 523269 w 6568309"/>
              <a:gd name="connsiteY148" fmla="*/ 6858000 h 6858000"/>
              <a:gd name="connsiteX149" fmla="*/ 362841 w 6568309"/>
              <a:gd name="connsiteY149" fmla="*/ 6858000 h 6858000"/>
              <a:gd name="connsiteX150" fmla="*/ 0 w 6568309"/>
              <a:gd name="connsiteY15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Lst>
            <a:rect l="l" t="t" r="r" b="b"/>
            <a:pathLst>
              <a:path w="6568309" h="6858000">
                <a:moveTo>
                  <a:pt x="0" y="0"/>
                </a:moveTo>
                <a:lnTo>
                  <a:pt x="362841" y="0"/>
                </a:lnTo>
                <a:lnTo>
                  <a:pt x="523269" y="0"/>
                </a:lnTo>
                <a:lnTo>
                  <a:pt x="1343025" y="0"/>
                </a:lnTo>
                <a:lnTo>
                  <a:pt x="1705866" y="0"/>
                </a:lnTo>
                <a:lnTo>
                  <a:pt x="1866294" y="0"/>
                </a:lnTo>
                <a:lnTo>
                  <a:pt x="5225154" y="0"/>
                </a:lnTo>
                <a:lnTo>
                  <a:pt x="6568179" y="0"/>
                </a:lnTo>
                <a:lnTo>
                  <a:pt x="6568309" y="1"/>
                </a:lnTo>
                <a:lnTo>
                  <a:pt x="6562951" y="30700"/>
                </a:lnTo>
                <a:cubicBezTo>
                  <a:pt x="6559126" y="84364"/>
                  <a:pt x="6548218" y="241149"/>
                  <a:pt x="6547446" y="310025"/>
                </a:cubicBezTo>
                <a:cubicBezTo>
                  <a:pt x="6550151" y="367544"/>
                  <a:pt x="6557712" y="408251"/>
                  <a:pt x="6558316" y="443960"/>
                </a:cubicBezTo>
                <a:cubicBezTo>
                  <a:pt x="6555224" y="499397"/>
                  <a:pt x="6534767" y="604434"/>
                  <a:pt x="6528896" y="642659"/>
                </a:cubicBezTo>
                <a:cubicBezTo>
                  <a:pt x="6535204" y="657287"/>
                  <a:pt x="6515365" y="658191"/>
                  <a:pt x="6523095" y="673307"/>
                </a:cubicBezTo>
                <a:cubicBezTo>
                  <a:pt x="6523388" y="693769"/>
                  <a:pt x="6506868" y="797295"/>
                  <a:pt x="6496169" y="839641"/>
                </a:cubicBezTo>
                <a:cubicBezTo>
                  <a:pt x="6484119" y="887148"/>
                  <a:pt x="6457817" y="937731"/>
                  <a:pt x="6450789" y="958357"/>
                </a:cubicBezTo>
                <a:cubicBezTo>
                  <a:pt x="6443760" y="978983"/>
                  <a:pt x="6459217" y="936930"/>
                  <a:pt x="6453996" y="963398"/>
                </a:cubicBezTo>
                <a:cubicBezTo>
                  <a:pt x="6448777" y="989867"/>
                  <a:pt x="6425575" y="1087010"/>
                  <a:pt x="6419467" y="1117169"/>
                </a:cubicBezTo>
                <a:cubicBezTo>
                  <a:pt x="6431540" y="1118586"/>
                  <a:pt x="6409651" y="1135372"/>
                  <a:pt x="6417348" y="1144352"/>
                </a:cubicBezTo>
                <a:cubicBezTo>
                  <a:pt x="6424109" y="1150681"/>
                  <a:pt x="6419047" y="1157251"/>
                  <a:pt x="6418473" y="1164484"/>
                </a:cubicBezTo>
                <a:cubicBezTo>
                  <a:pt x="6423767" y="1173524"/>
                  <a:pt x="6413947" y="1205209"/>
                  <a:pt x="6406979" y="1213829"/>
                </a:cubicBezTo>
                <a:cubicBezTo>
                  <a:pt x="6382818" y="1235037"/>
                  <a:pt x="6400452" y="1277327"/>
                  <a:pt x="6381928" y="1294823"/>
                </a:cubicBezTo>
                <a:cubicBezTo>
                  <a:pt x="6379195" y="1300845"/>
                  <a:pt x="6378069" y="1306615"/>
                  <a:pt x="6377948" y="1312193"/>
                </a:cubicBezTo>
                <a:lnTo>
                  <a:pt x="6379894" y="1327626"/>
                </a:lnTo>
                <a:lnTo>
                  <a:pt x="6385024" y="1331644"/>
                </a:lnTo>
                <a:lnTo>
                  <a:pt x="6383696" y="1341276"/>
                </a:lnTo>
                <a:cubicBezTo>
                  <a:pt x="6383952" y="1342166"/>
                  <a:pt x="6384208" y="1343055"/>
                  <a:pt x="6384464" y="1343945"/>
                </a:cubicBezTo>
                <a:cubicBezTo>
                  <a:pt x="6385957" y="1349040"/>
                  <a:pt x="6387253" y="1354080"/>
                  <a:pt x="6387748" y="1359134"/>
                </a:cubicBezTo>
                <a:cubicBezTo>
                  <a:pt x="6384363" y="1373109"/>
                  <a:pt x="6372802" y="1397612"/>
                  <a:pt x="6364157" y="1427803"/>
                </a:cubicBezTo>
                <a:cubicBezTo>
                  <a:pt x="6348141" y="1460349"/>
                  <a:pt x="6348362" y="1505076"/>
                  <a:pt x="6335874" y="1540278"/>
                </a:cubicBezTo>
                <a:lnTo>
                  <a:pt x="6331892" y="1547262"/>
                </a:lnTo>
                <a:lnTo>
                  <a:pt x="6332744" y="1577056"/>
                </a:lnTo>
                <a:cubicBezTo>
                  <a:pt x="6335859" y="1582205"/>
                  <a:pt x="6336674" y="1589568"/>
                  <a:pt x="6333604" y="1595898"/>
                </a:cubicBezTo>
                <a:lnTo>
                  <a:pt x="6324749" y="1703726"/>
                </a:lnTo>
                <a:cubicBezTo>
                  <a:pt x="6324080" y="1739332"/>
                  <a:pt x="6318019" y="1754453"/>
                  <a:pt x="6329594" y="1809535"/>
                </a:cubicBezTo>
                <a:cubicBezTo>
                  <a:pt x="6344930" y="1868036"/>
                  <a:pt x="6323725" y="1952670"/>
                  <a:pt x="6329062" y="2018310"/>
                </a:cubicBezTo>
                <a:cubicBezTo>
                  <a:pt x="6308075" y="2053162"/>
                  <a:pt x="6326925" y="2034561"/>
                  <a:pt x="6321735" y="2071355"/>
                </a:cubicBezTo>
                <a:lnTo>
                  <a:pt x="6322678" y="2141166"/>
                </a:lnTo>
                <a:lnTo>
                  <a:pt x="6321340" y="2154548"/>
                </a:lnTo>
                <a:lnTo>
                  <a:pt x="6316582" y="2158153"/>
                </a:lnTo>
                <a:lnTo>
                  <a:pt x="6311428" y="2178174"/>
                </a:lnTo>
                <a:cubicBezTo>
                  <a:pt x="6310177" y="2185696"/>
                  <a:pt x="6309622" y="2193828"/>
                  <a:pt x="6310192" y="2202858"/>
                </a:cubicBezTo>
                <a:cubicBezTo>
                  <a:pt x="6319667" y="2232772"/>
                  <a:pt x="6296459" y="2283357"/>
                  <a:pt x="6309211" y="2320214"/>
                </a:cubicBezTo>
                <a:cubicBezTo>
                  <a:pt x="6307537" y="2355906"/>
                  <a:pt x="6302490" y="2394678"/>
                  <a:pt x="6300151" y="2417011"/>
                </a:cubicBezTo>
                <a:cubicBezTo>
                  <a:pt x="6292303" y="2426377"/>
                  <a:pt x="6304439" y="2456509"/>
                  <a:pt x="6295176" y="2454207"/>
                </a:cubicBezTo>
                <a:cubicBezTo>
                  <a:pt x="6299335" y="2464947"/>
                  <a:pt x="6297305" y="2476105"/>
                  <a:pt x="6293727" y="2487203"/>
                </a:cubicBezTo>
                <a:lnTo>
                  <a:pt x="6285477" y="2512282"/>
                </a:lnTo>
                <a:cubicBezTo>
                  <a:pt x="6285720" y="2512961"/>
                  <a:pt x="6285962" y="2513640"/>
                  <a:pt x="6286205" y="2514318"/>
                </a:cubicBezTo>
                <a:cubicBezTo>
                  <a:pt x="6292347" y="2534324"/>
                  <a:pt x="6298487" y="2554328"/>
                  <a:pt x="6304629" y="2574334"/>
                </a:cubicBezTo>
                <a:lnTo>
                  <a:pt x="6303842" y="2579877"/>
                </a:lnTo>
                <a:cubicBezTo>
                  <a:pt x="6303729" y="2585644"/>
                  <a:pt x="6304006" y="2603388"/>
                  <a:pt x="6303953" y="2608928"/>
                </a:cubicBezTo>
                <a:lnTo>
                  <a:pt x="6303530" y="2613111"/>
                </a:lnTo>
                <a:lnTo>
                  <a:pt x="6297474" y="2621996"/>
                </a:lnTo>
                <a:lnTo>
                  <a:pt x="6299263" y="2634265"/>
                </a:lnTo>
                <a:lnTo>
                  <a:pt x="6293065" y="2647237"/>
                </a:lnTo>
                <a:cubicBezTo>
                  <a:pt x="6294685" y="2648158"/>
                  <a:pt x="6296180" y="2649356"/>
                  <a:pt x="6297496" y="2650786"/>
                </a:cubicBezTo>
                <a:lnTo>
                  <a:pt x="6301708" y="2661993"/>
                </a:lnTo>
                <a:lnTo>
                  <a:pt x="6295884" y="2670949"/>
                </a:lnTo>
                <a:cubicBezTo>
                  <a:pt x="6304913" y="2672007"/>
                  <a:pt x="6294429" y="2681695"/>
                  <a:pt x="6291714" y="2690255"/>
                </a:cubicBezTo>
                <a:lnTo>
                  <a:pt x="6292327" y="2695683"/>
                </a:lnTo>
                <a:lnTo>
                  <a:pt x="6284410" y="2713964"/>
                </a:lnTo>
                <a:lnTo>
                  <a:pt x="6280410" y="2730175"/>
                </a:lnTo>
                <a:lnTo>
                  <a:pt x="6288082" y="2763497"/>
                </a:lnTo>
                <a:lnTo>
                  <a:pt x="6260924" y="3051539"/>
                </a:lnTo>
                <a:cubicBezTo>
                  <a:pt x="6251455" y="3165645"/>
                  <a:pt x="6222174" y="3216611"/>
                  <a:pt x="6210151" y="3335396"/>
                </a:cubicBezTo>
                <a:lnTo>
                  <a:pt x="6212034" y="3456509"/>
                </a:lnTo>
                <a:lnTo>
                  <a:pt x="6197490" y="3531827"/>
                </a:lnTo>
                <a:lnTo>
                  <a:pt x="6208018" y="3570877"/>
                </a:lnTo>
                <a:lnTo>
                  <a:pt x="6205920" y="3583849"/>
                </a:lnTo>
                <a:lnTo>
                  <a:pt x="6199616" y="3592763"/>
                </a:lnTo>
                <a:cubicBezTo>
                  <a:pt x="6191839" y="3613948"/>
                  <a:pt x="6196204" y="3641245"/>
                  <a:pt x="6181288" y="3653485"/>
                </a:cubicBezTo>
                <a:cubicBezTo>
                  <a:pt x="6178087" y="3659316"/>
                  <a:pt x="6176516" y="3664985"/>
                  <a:pt x="6175963" y="3670528"/>
                </a:cubicBezTo>
                <a:lnTo>
                  <a:pt x="6176722" y="3685990"/>
                </a:lnTo>
                <a:lnTo>
                  <a:pt x="6181549" y="3690283"/>
                </a:lnTo>
                <a:lnTo>
                  <a:pt x="6179476" y="3699787"/>
                </a:lnTo>
                <a:cubicBezTo>
                  <a:pt x="6179664" y="3700686"/>
                  <a:pt x="6179852" y="3701586"/>
                  <a:pt x="6180040" y="3702486"/>
                </a:cubicBezTo>
                <a:cubicBezTo>
                  <a:pt x="6181140" y="3707637"/>
                  <a:pt x="6182047" y="3712728"/>
                  <a:pt x="6182155" y="3717784"/>
                </a:cubicBezTo>
                <a:cubicBezTo>
                  <a:pt x="6156678" y="3711701"/>
                  <a:pt x="6178864" y="3759789"/>
                  <a:pt x="6158980" y="3746229"/>
                </a:cubicBezTo>
                <a:cubicBezTo>
                  <a:pt x="6144630" y="3780750"/>
                  <a:pt x="6117520" y="3867558"/>
                  <a:pt x="6096049" y="3924910"/>
                </a:cubicBezTo>
                <a:lnTo>
                  <a:pt x="6069712" y="3989353"/>
                </a:lnTo>
                <a:lnTo>
                  <a:pt x="6067330" y="4033899"/>
                </a:lnTo>
                <a:cubicBezTo>
                  <a:pt x="6065506" y="4070470"/>
                  <a:pt x="6063599" y="4110146"/>
                  <a:pt x="6061081" y="4142250"/>
                </a:cubicBezTo>
                <a:cubicBezTo>
                  <a:pt x="6055260" y="4200007"/>
                  <a:pt x="6045907" y="4278998"/>
                  <a:pt x="6042858" y="4329442"/>
                </a:cubicBezTo>
                <a:cubicBezTo>
                  <a:pt x="6038376" y="4381764"/>
                  <a:pt x="6036461" y="4433012"/>
                  <a:pt x="6034182" y="4456184"/>
                </a:cubicBezTo>
                <a:lnTo>
                  <a:pt x="6029178" y="4468478"/>
                </a:lnTo>
                <a:lnTo>
                  <a:pt x="6029974" y="4469862"/>
                </a:lnTo>
                <a:cubicBezTo>
                  <a:pt x="6031287" y="4476321"/>
                  <a:pt x="6030316" y="4480555"/>
                  <a:pt x="6028340" y="4483797"/>
                </a:cubicBezTo>
                <a:lnTo>
                  <a:pt x="6025168" y="4487091"/>
                </a:lnTo>
                <a:lnTo>
                  <a:pt x="6023164" y="4496728"/>
                </a:lnTo>
                <a:lnTo>
                  <a:pt x="6016839" y="4515918"/>
                </a:lnTo>
                <a:cubicBezTo>
                  <a:pt x="6017189" y="4517049"/>
                  <a:pt x="6017537" y="4518182"/>
                  <a:pt x="6017886" y="4519316"/>
                </a:cubicBezTo>
                <a:lnTo>
                  <a:pt x="6011819" y="4547957"/>
                </a:lnTo>
                <a:lnTo>
                  <a:pt x="6012791" y="4548262"/>
                </a:lnTo>
                <a:cubicBezTo>
                  <a:pt x="6014837" y="4549595"/>
                  <a:pt x="6016087" y="4551811"/>
                  <a:pt x="6015703" y="4555939"/>
                </a:cubicBezTo>
                <a:cubicBezTo>
                  <a:pt x="6031790" y="4548276"/>
                  <a:pt x="6021405" y="4557977"/>
                  <a:pt x="6018854" y="4570815"/>
                </a:cubicBezTo>
                <a:cubicBezTo>
                  <a:pt x="6021736" y="4583801"/>
                  <a:pt x="6030754" y="4622347"/>
                  <a:pt x="6033000" y="4633846"/>
                </a:cubicBezTo>
                <a:lnTo>
                  <a:pt x="6032325" y="4639816"/>
                </a:lnTo>
                <a:lnTo>
                  <a:pt x="6032549" y="4639923"/>
                </a:lnTo>
                <a:cubicBezTo>
                  <a:pt x="6032911" y="4641190"/>
                  <a:pt x="6032878" y="4643141"/>
                  <a:pt x="6032309" y="4646192"/>
                </a:cubicBezTo>
                <a:lnTo>
                  <a:pt x="6031095" y="4650706"/>
                </a:lnTo>
                <a:lnTo>
                  <a:pt x="6029786" y="4662290"/>
                </a:lnTo>
                <a:cubicBezTo>
                  <a:pt x="6030161" y="4663587"/>
                  <a:pt x="6030536" y="4664883"/>
                  <a:pt x="6030911" y="4666180"/>
                </a:cubicBezTo>
                <a:lnTo>
                  <a:pt x="6033630" y="4667585"/>
                </a:lnTo>
                <a:lnTo>
                  <a:pt x="6033189" y="4668660"/>
                </a:lnTo>
                <a:cubicBezTo>
                  <a:pt x="6027286" y="4676831"/>
                  <a:pt x="6019767" y="4679345"/>
                  <a:pt x="6038764" y="4689807"/>
                </a:cubicBezTo>
                <a:cubicBezTo>
                  <a:pt x="6028616" y="4708535"/>
                  <a:pt x="6040474" y="4712235"/>
                  <a:pt x="6042217" y="4737890"/>
                </a:cubicBezTo>
                <a:cubicBezTo>
                  <a:pt x="6033362" y="4748600"/>
                  <a:pt x="6035273" y="4757223"/>
                  <a:pt x="6040543" y="4765657"/>
                </a:cubicBezTo>
                <a:cubicBezTo>
                  <a:pt x="6034416" y="4790618"/>
                  <a:pt x="6040696" y="4813399"/>
                  <a:pt x="6039956" y="4841463"/>
                </a:cubicBezTo>
                <a:lnTo>
                  <a:pt x="6057123" y="4969863"/>
                </a:lnTo>
                <a:lnTo>
                  <a:pt x="6055039" y="4974028"/>
                </a:lnTo>
                <a:cubicBezTo>
                  <a:pt x="6053860" y="4976933"/>
                  <a:pt x="6053409" y="4978909"/>
                  <a:pt x="6053462" y="4980318"/>
                </a:cubicBezTo>
                <a:lnTo>
                  <a:pt x="6053643" y="4980501"/>
                </a:lnTo>
                <a:lnTo>
                  <a:pt x="6051733" y="4986338"/>
                </a:lnTo>
                <a:lnTo>
                  <a:pt x="6049602" y="4991296"/>
                </a:lnTo>
                <a:cubicBezTo>
                  <a:pt x="6058123" y="5019829"/>
                  <a:pt x="6066643" y="5048361"/>
                  <a:pt x="6075165" y="5076895"/>
                </a:cubicBezTo>
                <a:lnTo>
                  <a:pt x="6073751" y="5081568"/>
                </a:lnTo>
                <a:cubicBezTo>
                  <a:pt x="6073034" y="5084748"/>
                  <a:pt x="6072888" y="5086810"/>
                  <a:pt x="6073150" y="5088173"/>
                </a:cubicBezTo>
                <a:lnTo>
                  <a:pt x="6073355" y="5088300"/>
                </a:lnTo>
                <a:lnTo>
                  <a:pt x="6072362" y="5094558"/>
                </a:lnTo>
                <a:cubicBezTo>
                  <a:pt x="6070184" y="5105196"/>
                  <a:pt x="6067588" y="5115626"/>
                  <a:pt x="6064726" y="5125620"/>
                </a:cubicBezTo>
                <a:cubicBezTo>
                  <a:pt x="6063568" y="5154527"/>
                  <a:pt x="6065189" y="5244020"/>
                  <a:pt x="6065415" y="5268004"/>
                </a:cubicBezTo>
                <a:cubicBezTo>
                  <a:pt x="6065637" y="5268513"/>
                  <a:pt x="6065860" y="5269021"/>
                  <a:pt x="6066081" y="5269530"/>
                </a:cubicBezTo>
                <a:lnTo>
                  <a:pt x="6043407" y="5390941"/>
                </a:lnTo>
                <a:cubicBezTo>
                  <a:pt x="6032545" y="5438194"/>
                  <a:pt x="6020942" y="5465286"/>
                  <a:pt x="6025377" y="5539927"/>
                </a:cubicBezTo>
                <a:cubicBezTo>
                  <a:pt x="6019787" y="5610775"/>
                  <a:pt x="6013913" y="5740573"/>
                  <a:pt x="6010052" y="5791594"/>
                </a:cubicBezTo>
                <a:cubicBezTo>
                  <a:pt x="5989401" y="5787060"/>
                  <a:pt x="6018524" y="5849672"/>
                  <a:pt x="5994220" y="5855206"/>
                </a:cubicBezTo>
                <a:cubicBezTo>
                  <a:pt x="5995282" y="5860240"/>
                  <a:pt x="5980598" y="5868910"/>
                  <a:pt x="5982580" y="5873582"/>
                </a:cubicBezTo>
                <a:cubicBezTo>
                  <a:pt x="5982922" y="5874401"/>
                  <a:pt x="5983265" y="5875218"/>
                  <a:pt x="5983608" y="5876037"/>
                </a:cubicBezTo>
                <a:lnTo>
                  <a:pt x="5983535" y="5886534"/>
                </a:lnTo>
                <a:lnTo>
                  <a:pt x="5988737" y="5888644"/>
                </a:lnTo>
                <a:cubicBezTo>
                  <a:pt x="5989948" y="5893707"/>
                  <a:pt x="5991159" y="5898769"/>
                  <a:pt x="5992371" y="5903832"/>
                </a:cubicBezTo>
                <a:cubicBezTo>
                  <a:pt x="5992924" y="5909651"/>
                  <a:pt x="5992578" y="5916068"/>
                  <a:pt x="5990780" y="5923391"/>
                </a:cubicBezTo>
                <a:cubicBezTo>
                  <a:pt x="5975822" y="5948880"/>
                  <a:pt x="6013580" y="5981626"/>
                  <a:pt x="5993870" y="6013205"/>
                </a:cubicBezTo>
                <a:cubicBezTo>
                  <a:pt x="5988486" y="6024901"/>
                  <a:pt x="5991718" y="6066777"/>
                  <a:pt x="5997673" y="6074018"/>
                </a:cubicBezTo>
                <a:cubicBezTo>
                  <a:pt x="5998007" y="6081731"/>
                  <a:pt x="6007861" y="6126985"/>
                  <a:pt x="6014840" y="6130837"/>
                </a:cubicBezTo>
                <a:cubicBezTo>
                  <a:pt x="6022998" y="6137057"/>
                  <a:pt x="5999420" y="6156330"/>
                  <a:pt x="6010704" y="6152982"/>
                </a:cubicBezTo>
                <a:cubicBezTo>
                  <a:pt x="6008682" y="6186619"/>
                  <a:pt x="6039938" y="6191636"/>
                  <a:pt x="6038294" y="6221100"/>
                </a:cubicBezTo>
                <a:cubicBezTo>
                  <a:pt x="6039643" y="6222126"/>
                  <a:pt x="6046356" y="6257468"/>
                  <a:pt x="6052331" y="6287550"/>
                </a:cubicBezTo>
                <a:cubicBezTo>
                  <a:pt x="6058307" y="6317632"/>
                  <a:pt x="6082079" y="6391312"/>
                  <a:pt x="6074143" y="6401595"/>
                </a:cubicBezTo>
                <a:cubicBezTo>
                  <a:pt x="6074931" y="6423902"/>
                  <a:pt x="6059614" y="6432919"/>
                  <a:pt x="6060199" y="6487110"/>
                </a:cubicBezTo>
                <a:cubicBezTo>
                  <a:pt x="6075583" y="6574474"/>
                  <a:pt x="6076150" y="6553611"/>
                  <a:pt x="6081156" y="6588589"/>
                </a:cubicBezTo>
                <a:cubicBezTo>
                  <a:pt x="6102088" y="6637976"/>
                  <a:pt x="6067660" y="6687723"/>
                  <a:pt x="6114944" y="6769963"/>
                </a:cubicBezTo>
                <a:cubicBezTo>
                  <a:pt x="6130462" y="6819284"/>
                  <a:pt x="6119243" y="6817955"/>
                  <a:pt x="6128950" y="6835814"/>
                </a:cubicBezTo>
                <a:lnTo>
                  <a:pt x="6132536" y="6858000"/>
                </a:lnTo>
                <a:lnTo>
                  <a:pt x="4789511" y="6858000"/>
                </a:lnTo>
                <a:lnTo>
                  <a:pt x="1866294" y="6858000"/>
                </a:lnTo>
                <a:lnTo>
                  <a:pt x="1705866" y="6858000"/>
                </a:lnTo>
                <a:lnTo>
                  <a:pt x="1343025" y="6858000"/>
                </a:lnTo>
                <a:lnTo>
                  <a:pt x="523269" y="6858000"/>
                </a:lnTo>
                <a:lnTo>
                  <a:pt x="362841"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A262666A-4876-4903-8EE8-DC98EFBDA672}"/>
              </a:ext>
            </a:extLst>
          </p:cNvPr>
          <p:cNvSpPr>
            <a:spLocks noGrp="1"/>
          </p:cNvSpPr>
          <p:nvPr>
            <p:ph type="title"/>
          </p:nvPr>
        </p:nvSpPr>
        <p:spPr>
          <a:xfrm>
            <a:off x="1137034" y="94735"/>
            <a:ext cx="4784796" cy="1330840"/>
          </a:xfrm>
        </p:spPr>
        <p:txBody>
          <a:bodyPr vert="horz" lIns="91440" tIns="45720" rIns="91440" bIns="45720" rtlCol="0" anchor="ctr">
            <a:normAutofit/>
          </a:bodyPr>
          <a:lstStyle/>
          <a:p>
            <a:r>
              <a:rPr lang="en-US" sz="4000" dirty="0">
                <a:latin typeface="Times New Roman"/>
                <a:ea typeface="+mj-lt"/>
                <a:cs typeface="+mj-lt"/>
              </a:rPr>
              <a:t>References</a:t>
            </a:r>
            <a:endParaRPr lang="en-US" sz="4000">
              <a:latin typeface="Times New Roman"/>
              <a:cs typeface="Times New Roman"/>
            </a:endParaRPr>
          </a:p>
        </p:txBody>
      </p:sp>
      <p:sp>
        <p:nvSpPr>
          <p:cNvPr id="3" name="Text Placeholder 2">
            <a:extLst>
              <a:ext uri="{FF2B5EF4-FFF2-40B4-BE49-F238E27FC236}">
                <a16:creationId xmlns:a16="http://schemas.microsoft.com/office/drawing/2014/main" id="{3BC08E8C-7C56-1DCF-6EAA-0EF8109A8975}"/>
              </a:ext>
            </a:extLst>
          </p:cNvPr>
          <p:cNvSpPr>
            <a:spLocks noGrp="1"/>
          </p:cNvSpPr>
          <p:nvPr>
            <p:ph type="body" idx="1"/>
          </p:nvPr>
        </p:nvSpPr>
        <p:spPr>
          <a:xfrm>
            <a:off x="493160" y="1263722"/>
            <a:ext cx="10817503" cy="5092628"/>
          </a:xfrm>
        </p:spPr>
        <p:txBody>
          <a:bodyPr vert="horz" lIns="91440" tIns="45720" rIns="91440" bIns="45720" rtlCol="0" anchor="t">
            <a:normAutofit fontScale="92500"/>
          </a:bodyPr>
          <a:lstStyle/>
          <a:p>
            <a:pPr algn="just">
              <a:lnSpc>
                <a:spcPct val="90000"/>
              </a:lnSpc>
            </a:pPr>
            <a:r>
              <a:rPr lang="en-US" sz="1800" dirty="0">
                <a:solidFill>
                  <a:schemeClr val="tx1"/>
                </a:solidFill>
                <a:latin typeface="Times New Roman"/>
                <a:cs typeface="Segoe UI"/>
              </a:rPr>
              <a:t>8. M. </a:t>
            </a:r>
            <a:r>
              <a:rPr lang="en-US" sz="1800" dirty="0" err="1">
                <a:solidFill>
                  <a:schemeClr val="tx1"/>
                </a:solidFill>
                <a:latin typeface="Times New Roman"/>
                <a:cs typeface="Segoe UI"/>
              </a:rPr>
              <a:t>Hoogendoorn</a:t>
            </a:r>
            <a:r>
              <a:rPr lang="en-US" sz="1800" dirty="0">
                <a:solidFill>
                  <a:schemeClr val="tx1"/>
                </a:solidFill>
                <a:latin typeface="Times New Roman"/>
                <a:cs typeface="Segoe UI"/>
              </a:rPr>
              <a:t>, T. Berger, A. Schulz, T. Stolz and P. </a:t>
            </a:r>
            <a:r>
              <a:rPr lang="en-US" sz="1800" dirty="0" err="1">
                <a:solidFill>
                  <a:schemeClr val="tx1"/>
                </a:solidFill>
                <a:latin typeface="Times New Roman"/>
                <a:cs typeface="Segoe UI"/>
              </a:rPr>
              <a:t>Szolovits</a:t>
            </a:r>
            <a:r>
              <a:rPr lang="en-US" sz="1800" dirty="0">
                <a:solidFill>
                  <a:schemeClr val="tx1"/>
                </a:solidFill>
                <a:latin typeface="Times New Roman"/>
                <a:cs typeface="Segoe UI"/>
              </a:rPr>
              <a:t>, "Predicting Social Anxiety Treatment Outcome Based on Therapeutic Email Conversations," in IEEE Journal of Biomedical and Health Informatics, vol. 21, no. 5, pp. 1449-1459, Sept.(2022)</a:t>
            </a:r>
          </a:p>
          <a:p>
            <a:pPr algn="just">
              <a:lnSpc>
                <a:spcPct val="90000"/>
              </a:lnSpc>
            </a:pPr>
            <a:r>
              <a:rPr lang="en-US" sz="1800" dirty="0">
                <a:solidFill>
                  <a:schemeClr val="tx1"/>
                </a:solidFill>
                <a:latin typeface="Times New Roman"/>
                <a:cs typeface="Segoe UI"/>
              </a:rPr>
              <a:t>9. </a:t>
            </a:r>
            <a:r>
              <a:rPr lang="en-US" sz="1800" dirty="0" err="1">
                <a:solidFill>
                  <a:schemeClr val="tx1"/>
                </a:solidFill>
                <a:latin typeface="Times New Roman"/>
                <a:cs typeface="Segoe UI"/>
              </a:rPr>
              <a:t>Tholusuri</a:t>
            </a:r>
            <a:r>
              <a:rPr lang="en-US" sz="1800" dirty="0">
                <a:solidFill>
                  <a:schemeClr val="tx1"/>
                </a:solidFill>
                <a:latin typeface="Times New Roman"/>
                <a:cs typeface="Segoe UI"/>
              </a:rPr>
              <a:t>, A., </a:t>
            </a:r>
            <a:r>
              <a:rPr lang="en-US" sz="1800" dirty="0" err="1">
                <a:solidFill>
                  <a:schemeClr val="tx1"/>
                </a:solidFill>
                <a:latin typeface="Times New Roman"/>
                <a:cs typeface="Segoe UI"/>
              </a:rPr>
              <a:t>Anumala</a:t>
            </a:r>
            <a:r>
              <a:rPr lang="en-US" sz="1800" dirty="0">
                <a:solidFill>
                  <a:schemeClr val="tx1"/>
                </a:solidFill>
                <a:latin typeface="Times New Roman"/>
                <a:cs typeface="Segoe UI"/>
              </a:rPr>
              <a:t>, M., </a:t>
            </a:r>
            <a:r>
              <a:rPr lang="en-US" sz="1800" dirty="0" err="1">
                <a:solidFill>
                  <a:schemeClr val="tx1"/>
                </a:solidFill>
                <a:latin typeface="Times New Roman"/>
                <a:cs typeface="Segoe UI"/>
              </a:rPr>
              <a:t>Malapolu</a:t>
            </a:r>
            <a:r>
              <a:rPr lang="en-US" sz="1800" dirty="0">
                <a:solidFill>
                  <a:schemeClr val="tx1"/>
                </a:solidFill>
                <a:latin typeface="Times New Roman"/>
                <a:cs typeface="Segoe UI"/>
              </a:rPr>
              <a:t>, B. and Lakshmi, G.J., 2019. Sentiment Analysis using LSTM, International Journal of Engineering and Advanced Technology, 8(6S3), pp. 1338 1340.(IJEAT)</a:t>
            </a:r>
          </a:p>
          <a:p>
            <a:pPr algn="just">
              <a:lnSpc>
                <a:spcPct val="90000"/>
              </a:lnSpc>
            </a:pPr>
            <a:r>
              <a:rPr lang="en-US" sz="1800" dirty="0">
                <a:solidFill>
                  <a:schemeClr val="tx1"/>
                </a:solidFill>
                <a:latin typeface="Times New Roman"/>
                <a:cs typeface="Segoe UI"/>
              </a:rPr>
              <a:t>10. Su, M., Wu, C., Huang, K and Hong, Q., 2018. LSTM-based Text Emotion Recognition using Semantic and Emotional Word Vectors, First Asian Conference on Affective Computing and Intelligence Interaction,2020(ACII Asia) </a:t>
            </a:r>
          </a:p>
          <a:p>
            <a:pPr algn="just">
              <a:lnSpc>
                <a:spcPct val="90000"/>
              </a:lnSpc>
            </a:pPr>
            <a:r>
              <a:rPr lang="en-US" sz="1800" dirty="0">
                <a:solidFill>
                  <a:schemeClr val="tx1"/>
                </a:solidFill>
                <a:latin typeface="Times New Roman"/>
                <a:cs typeface="Segoe UI"/>
              </a:rPr>
              <a:t>11. </a:t>
            </a:r>
            <a:r>
              <a:rPr lang="en-US" sz="1800" dirty="0" err="1">
                <a:solidFill>
                  <a:schemeClr val="tx1"/>
                </a:solidFill>
                <a:latin typeface="Times New Roman"/>
                <a:cs typeface="Segoe UI"/>
              </a:rPr>
              <a:t>Mikolov</a:t>
            </a:r>
            <a:r>
              <a:rPr lang="en-US" sz="1800" dirty="0">
                <a:solidFill>
                  <a:schemeClr val="tx1"/>
                </a:solidFill>
                <a:latin typeface="Times New Roman"/>
                <a:cs typeface="Segoe UI"/>
              </a:rPr>
              <a:t>, T., Chen, K., Corrado, G. and Dean, J., 2013. Efficient Estimation of Word Representations in Vector Space, ArXiv,2020 (IEEE)</a:t>
            </a:r>
          </a:p>
          <a:p>
            <a:pPr algn="just">
              <a:lnSpc>
                <a:spcPct val="90000"/>
              </a:lnSpc>
            </a:pPr>
            <a:r>
              <a:rPr lang="en-US" sz="1800" dirty="0">
                <a:solidFill>
                  <a:schemeClr val="tx1"/>
                </a:solidFill>
                <a:latin typeface="Times New Roman"/>
                <a:cs typeface="Segoe UI"/>
              </a:rPr>
              <a:t>12. Li, S., 2019. Multi-Class Text Classification with LSTM, 2020(IEEE).</a:t>
            </a:r>
          </a:p>
          <a:p>
            <a:pPr algn="just">
              <a:lnSpc>
                <a:spcPct val="90000"/>
              </a:lnSpc>
            </a:pPr>
            <a:r>
              <a:rPr lang="en-US" sz="1800" dirty="0" err="1">
                <a:solidFill>
                  <a:schemeClr val="tx1"/>
                </a:solidFill>
                <a:latin typeface="Times New Roman"/>
                <a:cs typeface="Segoe UI"/>
              </a:rPr>
              <a:t>Karpathy</a:t>
            </a:r>
            <a:r>
              <a:rPr lang="en-US" sz="1800" dirty="0">
                <a:solidFill>
                  <a:schemeClr val="tx1"/>
                </a:solidFill>
                <a:latin typeface="Times New Roman"/>
                <a:cs typeface="Segoe UI"/>
              </a:rPr>
              <a:t>, A., 2015. The Unreasonable Effectiveness of Recurrent Neural Networks. Andrej </a:t>
            </a:r>
            <a:r>
              <a:rPr lang="en-US" sz="1800" dirty="0" err="1">
                <a:solidFill>
                  <a:schemeClr val="tx1"/>
                </a:solidFill>
                <a:latin typeface="Times New Roman"/>
                <a:cs typeface="Segoe UI"/>
              </a:rPr>
              <a:t>Karpathy</a:t>
            </a:r>
            <a:r>
              <a:rPr lang="en-US" sz="1800" dirty="0">
                <a:solidFill>
                  <a:schemeClr val="tx1"/>
                </a:solidFill>
                <a:latin typeface="Times New Roman"/>
                <a:cs typeface="Segoe UI"/>
              </a:rPr>
              <a:t> Blog,2021(IJEAT) </a:t>
            </a:r>
          </a:p>
          <a:p>
            <a:pPr algn="just">
              <a:lnSpc>
                <a:spcPct val="90000"/>
              </a:lnSpc>
            </a:pPr>
            <a:r>
              <a:rPr lang="en-US" sz="1800" dirty="0">
                <a:solidFill>
                  <a:schemeClr val="tx1"/>
                </a:solidFill>
                <a:latin typeface="Times New Roman"/>
                <a:cs typeface="Segoe UI"/>
              </a:rPr>
              <a:t>14. Bigi, B., 2014. A multilingual text normalization approach. Human Language and Technology Challenges for Computer Science and Linguistics, vol. LNAI-8387, pp. 515-526(IEEE) -2020</a:t>
            </a:r>
          </a:p>
          <a:p>
            <a:pPr algn="just">
              <a:lnSpc>
                <a:spcPct val="90000"/>
              </a:lnSpc>
            </a:pPr>
            <a:r>
              <a:rPr lang="en-US" sz="1800" dirty="0">
                <a:solidFill>
                  <a:schemeClr val="tx1"/>
                </a:solidFill>
                <a:latin typeface="Times New Roman"/>
                <a:cs typeface="Segoe UI"/>
              </a:rPr>
              <a:t>15. Bertagnolli, N., 2020. Counsel Chat: Bootstrapping High-Quality Therapy Data, 2023(IJEAT)</a:t>
            </a:r>
          </a:p>
          <a:p>
            <a:pPr algn="just">
              <a:lnSpc>
                <a:spcPct val="90000"/>
              </a:lnSpc>
            </a:pPr>
            <a:endParaRPr lang="en-US" sz="1800" dirty="0">
              <a:solidFill>
                <a:schemeClr val="tx1"/>
              </a:solidFill>
              <a:latin typeface="Times New Roman"/>
              <a:cs typeface="Segoe UI"/>
            </a:endParaRPr>
          </a:p>
          <a:p>
            <a:pPr algn="just">
              <a:lnSpc>
                <a:spcPct val="90000"/>
              </a:lnSpc>
            </a:pPr>
            <a:r>
              <a:rPr lang="en-US" sz="1800" dirty="0">
                <a:solidFill>
                  <a:schemeClr val="tx1"/>
                </a:solidFill>
                <a:latin typeface="Times New Roman"/>
                <a:cs typeface="Segoe UI"/>
              </a:rPr>
              <a:t>Data Set Link :- Counselchat.com counselling data provided by the founders to Nicolas </a:t>
            </a:r>
            <a:r>
              <a:rPr lang="en-US" sz="1800" dirty="0" err="1">
                <a:solidFill>
                  <a:schemeClr val="tx1"/>
                </a:solidFill>
                <a:latin typeface="Times New Roman"/>
                <a:cs typeface="Segoe UI"/>
              </a:rPr>
              <a:t>Bertagnoli</a:t>
            </a:r>
            <a:r>
              <a:rPr lang="en-US" sz="1800" dirty="0">
                <a:solidFill>
                  <a:schemeClr val="tx1"/>
                </a:solidFill>
                <a:latin typeface="Times New Roman"/>
                <a:cs typeface="Segoe UI"/>
              </a:rPr>
              <a:t>.</a:t>
            </a:r>
          </a:p>
          <a:p>
            <a:pPr algn="just">
              <a:lnSpc>
                <a:spcPct val="90000"/>
              </a:lnSpc>
            </a:pPr>
            <a:endParaRPr lang="en-US" sz="1800" dirty="0">
              <a:solidFill>
                <a:schemeClr val="tx1"/>
              </a:solidFill>
              <a:latin typeface="Times New Roman"/>
              <a:cs typeface="Times New Roman"/>
            </a:endParaRPr>
          </a:p>
        </p:txBody>
      </p:sp>
      <p:pic>
        <p:nvPicPr>
          <p:cNvPr id="6" name="Picture 5" descr="Free stock photo of healthy mind, mental health, mental wellness">
            <a:extLst>
              <a:ext uri="{FF2B5EF4-FFF2-40B4-BE49-F238E27FC236}">
                <a16:creationId xmlns:a16="http://schemas.microsoft.com/office/drawing/2014/main" id="{EE785818-02B8-3E8C-5CE8-8228C4E914F0}"/>
              </a:ext>
            </a:extLst>
          </p:cNvPr>
          <p:cNvPicPr>
            <a:picLocks noChangeAspect="1"/>
          </p:cNvPicPr>
          <p:nvPr/>
        </p:nvPicPr>
        <p:blipFill rotWithShape="1">
          <a:blip r:embed="rId2"/>
          <a:srcRect l="32779" r="-1" b="9090"/>
          <a:stretch/>
        </p:blipFill>
        <p:spPr>
          <a:xfrm>
            <a:off x="8178068" y="93510"/>
            <a:ext cx="3934462" cy="1170212"/>
          </a:xfrm>
          <a:prstGeom prst="rect">
            <a:avLst/>
          </a:prstGeom>
        </p:spPr>
      </p:pic>
      <p:sp>
        <p:nvSpPr>
          <p:cNvPr id="5" name="Slide Number Placeholder 4">
            <a:extLst>
              <a:ext uri="{FF2B5EF4-FFF2-40B4-BE49-F238E27FC236}">
                <a16:creationId xmlns:a16="http://schemas.microsoft.com/office/drawing/2014/main" id="{E7110517-BFDD-34B3-0702-6108C732D56A}"/>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294A09A9-5501-47C1-A89A-A340965A2BE2}" type="slidenum">
              <a:rPr lang="en-US" sz="1000">
                <a:solidFill>
                  <a:schemeClr val="tx1">
                    <a:tint val="75000"/>
                  </a:schemeClr>
                </a:solidFill>
              </a:rPr>
              <a:pPr>
                <a:spcAft>
                  <a:spcPts val="600"/>
                </a:spcAft>
                <a:defRPr/>
              </a:pPr>
              <a:t>30</a:t>
            </a:fld>
            <a:endParaRPr lang="en-US" sz="1000">
              <a:solidFill>
                <a:schemeClr val="tx1">
                  <a:tint val="75000"/>
                </a:schemeClr>
              </a:solidFill>
            </a:endParaRPr>
          </a:p>
        </p:txBody>
      </p:sp>
    </p:spTree>
    <p:extLst>
      <p:ext uri="{BB962C8B-B14F-4D97-AF65-F5344CB8AC3E}">
        <p14:creationId xmlns:p14="http://schemas.microsoft.com/office/powerpoint/2010/main" val="121032749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C54F4CE-85F0-46ED-80DA-9518C9251A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DADD1FCA-8ACB-4958-81DD-4CDD6D3E19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802086" cy="6858000"/>
          </a:xfrm>
          <a:custGeom>
            <a:avLst/>
            <a:gdLst>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6695 w 5734864"/>
              <a:gd name="connsiteY13" fmla="*/ 1035077 h 6858000"/>
              <a:gd name="connsiteX14" fmla="*/ 847865 w 5734864"/>
              <a:gd name="connsiteY14" fmla="*/ 1070795 h 6858000"/>
              <a:gd name="connsiteX15" fmla="*/ 862786 w 5734864"/>
              <a:gd name="connsiteY15" fmla="*/ 1238994 h 6858000"/>
              <a:gd name="connsiteX16" fmla="*/ 859345 w 5734864"/>
              <a:gd name="connsiteY16" fmla="*/ 1380427 h 6858000"/>
              <a:gd name="connsiteX17" fmla="*/ 855172 w 5734864"/>
              <a:gd name="connsiteY17" fmla="*/ 1435262 h 6858000"/>
              <a:gd name="connsiteX18" fmla="*/ 860494 w 5734864"/>
              <a:gd name="connsiteY18" fmla="*/ 1453861 h 6858000"/>
              <a:gd name="connsiteX19" fmla="*/ 853731 w 5734864"/>
              <a:gd name="connsiteY19" fmla="*/ 1467047 h 6858000"/>
              <a:gd name="connsiteX20" fmla="*/ 845847 w 5734864"/>
              <a:gd name="connsiteY20" fmla="*/ 1502307 h 6858000"/>
              <a:gd name="connsiteX21" fmla="*/ 817613 w 5734864"/>
              <a:gd name="connsiteY21" fmla="*/ 1565166 h 6858000"/>
              <a:gd name="connsiteX22" fmla="*/ 804223 w 5734864"/>
              <a:gd name="connsiteY22" fmla="*/ 1601941 h 6858000"/>
              <a:gd name="connsiteX23" fmla="*/ 791773 w 5734864"/>
              <a:gd name="connsiteY23" fmla="*/ 1627005 h 6858000"/>
              <a:gd name="connsiteX24" fmla="*/ 774645 w 5734864"/>
              <a:gd name="connsiteY24" fmla="*/ 1699922 h 6858000"/>
              <a:gd name="connsiteX25" fmla="*/ 752343 w 5734864"/>
              <a:gd name="connsiteY25" fmla="*/ 1824604 h 6858000"/>
              <a:gd name="connsiteX26" fmla="*/ 746254 w 5734864"/>
              <a:gd name="connsiteY26" fmla="*/ 1850222 h 6858000"/>
              <a:gd name="connsiteX27" fmla="*/ 728600 w 5734864"/>
              <a:gd name="connsiteY27" fmla="*/ 1869603 h 6858000"/>
              <a:gd name="connsiteX28" fmla="*/ 724396 w 5734864"/>
              <a:gd name="connsiteY28" fmla="*/ 1883104 h 6858000"/>
              <a:gd name="connsiteX29" fmla="*/ 722165 w 5734864"/>
              <a:gd name="connsiteY29" fmla="*/ 1885924 h 6858000"/>
              <a:gd name="connsiteX30" fmla="*/ 721338 w 5734864"/>
              <a:gd name="connsiteY30" fmla="*/ 1887123 h 6858000"/>
              <a:gd name="connsiteX31" fmla="*/ 714840 w 5734864"/>
              <a:gd name="connsiteY31" fmla="*/ 1902274 h 6858000"/>
              <a:gd name="connsiteX32" fmla="*/ 722847 w 5734864"/>
              <a:gd name="connsiteY32" fmla="*/ 1929891 h 6858000"/>
              <a:gd name="connsiteX33" fmla="*/ 719647 w 5734864"/>
              <a:gd name="connsiteY33" fmla="*/ 1936120 h 6858000"/>
              <a:gd name="connsiteX34" fmla="*/ 714660 w 5734864"/>
              <a:gd name="connsiteY34" fmla="*/ 1982709 h 6858000"/>
              <a:gd name="connsiteX35" fmla="*/ 710759 w 5734864"/>
              <a:gd name="connsiteY35" fmla="*/ 2013010 h 6858000"/>
              <a:gd name="connsiteX36" fmla="*/ 697927 w 5734864"/>
              <a:gd name="connsiteY36" fmla="*/ 2069833 h 6858000"/>
              <a:gd name="connsiteX37" fmla="*/ 693594 w 5734864"/>
              <a:gd name="connsiteY37" fmla="*/ 2103731 h 6858000"/>
              <a:gd name="connsiteX38" fmla="*/ 691109 w 5734864"/>
              <a:gd name="connsiteY38" fmla="*/ 2124027 h 6858000"/>
              <a:gd name="connsiteX39" fmla="*/ 676593 w 5734864"/>
              <a:gd name="connsiteY39" fmla="*/ 2176182 h 6858000"/>
              <a:gd name="connsiteX40" fmla="*/ 633227 w 5734864"/>
              <a:gd name="connsiteY40" fmla="*/ 2258036 h 6858000"/>
              <a:gd name="connsiteX41" fmla="*/ 625564 w 5734864"/>
              <a:gd name="connsiteY41" fmla="*/ 2284567 h 6858000"/>
              <a:gd name="connsiteX42" fmla="*/ 627074 w 5734864"/>
              <a:gd name="connsiteY42" fmla="*/ 2289605 h 6858000"/>
              <a:gd name="connsiteX43" fmla="*/ 614574 w 5734864"/>
              <a:gd name="connsiteY43" fmla="*/ 2308717 h 6858000"/>
              <a:gd name="connsiteX44" fmla="*/ 606890 w 5734864"/>
              <a:gd name="connsiteY44" fmla="*/ 2320662 h 6858000"/>
              <a:gd name="connsiteX45" fmla="*/ 605558 w 5734864"/>
              <a:gd name="connsiteY45" fmla="*/ 2327897 h 6858000"/>
              <a:gd name="connsiteX46" fmla="*/ 602202 w 5734864"/>
              <a:gd name="connsiteY46" fmla="*/ 2357749 h 6858000"/>
              <a:gd name="connsiteX47" fmla="*/ 600213 w 5734864"/>
              <a:gd name="connsiteY47" fmla="*/ 2364905 h 6858000"/>
              <a:gd name="connsiteX48" fmla="*/ 597160 w 5734864"/>
              <a:gd name="connsiteY48" fmla="*/ 2388351 h 6858000"/>
              <a:gd name="connsiteX49" fmla="*/ 597982 w 5734864"/>
              <a:gd name="connsiteY49" fmla="*/ 2402296 h 6858000"/>
              <a:gd name="connsiteX50" fmla="*/ 593150 w 5734864"/>
              <a:gd name="connsiteY50" fmla="*/ 2420015 h 6858000"/>
              <a:gd name="connsiteX51" fmla="*/ 592833 w 5734864"/>
              <a:gd name="connsiteY51" fmla="*/ 2422749 h 6858000"/>
              <a:gd name="connsiteX52" fmla="*/ 594479 w 5734864"/>
              <a:gd name="connsiteY52" fmla="*/ 2426002 h 6858000"/>
              <a:gd name="connsiteX53" fmla="*/ 591963 w 5734864"/>
              <a:gd name="connsiteY53" fmla="*/ 2431950 h 6858000"/>
              <a:gd name="connsiteX54" fmla="*/ 591544 w 5734864"/>
              <a:gd name="connsiteY54" fmla="*/ 2433897 h 6858000"/>
              <a:gd name="connsiteX55" fmla="*/ 589519 w 5734864"/>
              <a:gd name="connsiteY55" fmla="*/ 2451398 h 6858000"/>
              <a:gd name="connsiteX56" fmla="*/ 590037 w 5734864"/>
              <a:gd name="connsiteY56" fmla="*/ 2455536 h 6858000"/>
              <a:gd name="connsiteX57" fmla="*/ 588179 w 5734864"/>
              <a:gd name="connsiteY57" fmla="*/ 2462981 h 6858000"/>
              <a:gd name="connsiteX58" fmla="*/ 583434 w 5734864"/>
              <a:gd name="connsiteY58" fmla="*/ 2503991 h 6858000"/>
              <a:gd name="connsiteX59" fmla="*/ 567942 w 5734864"/>
              <a:gd name="connsiteY59" fmla="*/ 2652936 h 6858000"/>
              <a:gd name="connsiteX60" fmla="*/ 573869 w 5734864"/>
              <a:gd name="connsiteY60" fmla="*/ 2670188 h 6858000"/>
              <a:gd name="connsiteX61" fmla="*/ 575243 w 5734864"/>
              <a:gd name="connsiteY61" fmla="*/ 2688114 h 6858000"/>
              <a:gd name="connsiteX62" fmla="*/ 573824 w 5734864"/>
              <a:gd name="connsiteY62" fmla="*/ 2689856 h 6858000"/>
              <a:gd name="connsiteX63" fmla="*/ 570699 w 5734864"/>
              <a:gd name="connsiteY63" fmla="*/ 2709353 h 6858000"/>
              <a:gd name="connsiteX64" fmla="*/ 573192 w 5734864"/>
              <a:gd name="connsiteY64" fmla="*/ 2714527 h 6858000"/>
              <a:gd name="connsiteX65" fmla="*/ 572044 w 5734864"/>
              <a:gd name="connsiteY65" fmla="*/ 2728187 h 6858000"/>
              <a:gd name="connsiteX66" fmla="*/ 572465 w 5734864"/>
              <a:gd name="connsiteY66" fmla="*/ 2755863 h 6858000"/>
              <a:gd name="connsiteX67" fmla="*/ 570028 w 5734864"/>
              <a:gd name="connsiteY67" fmla="*/ 2760324 h 6858000"/>
              <a:gd name="connsiteX68" fmla="*/ 566748 w 5734864"/>
              <a:gd name="connsiteY68" fmla="*/ 2800948 h 6858000"/>
              <a:gd name="connsiteX69" fmla="*/ 565509 w 5734864"/>
              <a:gd name="connsiteY69" fmla="*/ 2801167 h 6858000"/>
              <a:gd name="connsiteX70" fmla="*/ 559367 w 5734864"/>
              <a:gd name="connsiteY70" fmla="*/ 2811129 h 6858000"/>
              <a:gd name="connsiteX71" fmla="*/ 550354 w 5734864"/>
              <a:gd name="connsiteY71" fmla="*/ 2830949 h 6858000"/>
              <a:gd name="connsiteX72" fmla="*/ 514795 w 5734864"/>
              <a:gd name="connsiteY72" fmla="*/ 2872433 h 6858000"/>
              <a:gd name="connsiteX73" fmla="*/ 509875 w 5734864"/>
              <a:gd name="connsiteY73" fmla="*/ 2923099 h 6858000"/>
              <a:gd name="connsiteX74" fmla="*/ 509577 w 5734864"/>
              <a:gd name="connsiteY74" fmla="*/ 2923197 h 6858000"/>
              <a:gd name="connsiteX75" fmla="*/ 507597 w 5734864"/>
              <a:gd name="connsiteY75" fmla="*/ 2931868 h 6858000"/>
              <a:gd name="connsiteX76" fmla="*/ 507379 w 5734864"/>
              <a:gd name="connsiteY76" fmla="*/ 2938322 h 6858000"/>
              <a:gd name="connsiteX77" fmla="*/ 504725 w 5734864"/>
              <a:gd name="connsiteY77" fmla="*/ 2954519 h 6858000"/>
              <a:gd name="connsiteX78" fmla="*/ 502018 w 5734864"/>
              <a:gd name="connsiteY78" fmla="*/ 2959643 h 6858000"/>
              <a:gd name="connsiteX79" fmla="*/ 498360 w 5734864"/>
              <a:gd name="connsiteY79" fmla="*/ 2961019 h 6858000"/>
              <a:gd name="connsiteX80" fmla="*/ 498483 w 5734864"/>
              <a:gd name="connsiteY80" fmla="*/ 2962590 h 6858000"/>
              <a:gd name="connsiteX81" fmla="*/ 484403 w 5734864"/>
              <a:gd name="connsiteY81" fmla="*/ 2990538 h 6858000"/>
              <a:gd name="connsiteX82" fmla="*/ 463075 w 5734864"/>
              <a:gd name="connsiteY82" fmla="*/ 3055956 h 6858000"/>
              <a:gd name="connsiteX83" fmla="*/ 455013 w 5734864"/>
              <a:gd name="connsiteY83" fmla="*/ 3094482 h 6858000"/>
              <a:gd name="connsiteX84" fmla="*/ 428391 w 5734864"/>
              <a:gd name="connsiteY84" fmla="*/ 3198850 h 6858000"/>
              <a:gd name="connsiteX85" fmla="*/ 401440 w 5734864"/>
              <a:gd name="connsiteY85" fmla="*/ 3307560 h 6858000"/>
              <a:gd name="connsiteX86" fmla="*/ 386076 w 5734864"/>
              <a:gd name="connsiteY86" fmla="*/ 3373943 h 6858000"/>
              <a:gd name="connsiteX87" fmla="*/ 374726 w 5734864"/>
              <a:gd name="connsiteY87" fmla="*/ 3381364 h 6858000"/>
              <a:gd name="connsiteX88" fmla="*/ 369145 w 5734864"/>
              <a:gd name="connsiteY88" fmla="*/ 3383729 h 6858000"/>
              <a:gd name="connsiteX89" fmla="*/ 364294 w 5734864"/>
              <a:gd name="connsiteY89" fmla="*/ 3414159 h 6858000"/>
              <a:gd name="connsiteX90" fmla="*/ 366450 w 5734864"/>
              <a:gd name="connsiteY90" fmla="*/ 3436925 h 6858000"/>
              <a:gd name="connsiteX91" fmla="*/ 351743 w 5734864"/>
              <a:gd name="connsiteY91" fmla="*/ 3521619 h 6858000"/>
              <a:gd name="connsiteX92" fmla="*/ 345784 w 5734864"/>
              <a:gd name="connsiteY92" fmla="*/ 3603757 h 6858000"/>
              <a:gd name="connsiteX93" fmla="*/ 344198 w 5734864"/>
              <a:gd name="connsiteY93" fmla="*/ 3652424 h 6858000"/>
              <a:gd name="connsiteX94" fmla="*/ 352450 w 5734864"/>
              <a:gd name="connsiteY94" fmla="*/ 3665222 h 6858000"/>
              <a:gd name="connsiteX95" fmla="*/ 342621 w 5734864"/>
              <a:gd name="connsiteY95" fmla="*/ 3700804 h 6858000"/>
              <a:gd name="connsiteX96" fmla="*/ 341514 w 5734864"/>
              <a:gd name="connsiteY96" fmla="*/ 3734774 h 6858000"/>
              <a:gd name="connsiteX97" fmla="*/ 340607 w 5734864"/>
              <a:gd name="connsiteY97" fmla="*/ 3785153 h 6858000"/>
              <a:gd name="connsiteX98" fmla="*/ 340707 w 5734864"/>
              <a:gd name="connsiteY98" fmla="*/ 3788177 h 6858000"/>
              <a:gd name="connsiteX99" fmla="*/ 340361 w 5734864"/>
              <a:gd name="connsiteY99" fmla="*/ 3798803 h 6858000"/>
              <a:gd name="connsiteX100" fmla="*/ 339642 w 5734864"/>
              <a:gd name="connsiteY100" fmla="*/ 3838750 h 6858000"/>
              <a:gd name="connsiteX101" fmla="*/ 360295 w 5734864"/>
              <a:gd name="connsiteY101" fmla="*/ 4015196 h 6858000"/>
              <a:gd name="connsiteX102" fmla="*/ 339043 w 5734864"/>
              <a:gd name="connsiteY102" fmla="*/ 4052778 h 6858000"/>
              <a:gd name="connsiteX103" fmla="*/ 339343 w 5734864"/>
              <a:gd name="connsiteY103" fmla="*/ 4096257 h 6858000"/>
              <a:gd name="connsiteX104" fmla="*/ 340786 w 5734864"/>
              <a:gd name="connsiteY104" fmla="*/ 4321136 h 6858000"/>
              <a:gd name="connsiteX105" fmla="*/ 343158 w 5734864"/>
              <a:gd name="connsiteY105" fmla="*/ 4429174 h 6858000"/>
              <a:gd name="connsiteX106" fmla="*/ 334599 w 5734864"/>
              <a:gd name="connsiteY106" fmla="*/ 4449938 h 6858000"/>
              <a:gd name="connsiteX107" fmla="*/ 332890 w 5734864"/>
              <a:gd name="connsiteY107" fmla="*/ 4453515 h 6858000"/>
              <a:gd name="connsiteX108" fmla="*/ 331105 w 5734864"/>
              <a:gd name="connsiteY108" fmla="*/ 4467941 h 6858000"/>
              <a:gd name="connsiteX109" fmla="*/ 324289 w 5734864"/>
              <a:gd name="connsiteY109" fmla="*/ 4471861 h 6858000"/>
              <a:gd name="connsiteX110" fmla="*/ 317079 w 5734864"/>
              <a:gd name="connsiteY110" fmla="*/ 4493468 h 6858000"/>
              <a:gd name="connsiteX111" fmla="*/ 315557 w 5734864"/>
              <a:gd name="connsiteY111" fmla="*/ 4520067 h 6858000"/>
              <a:gd name="connsiteX112" fmla="*/ 315240 w 5734864"/>
              <a:gd name="connsiteY112" fmla="*/ 4536872 h 6858000"/>
              <a:gd name="connsiteX113" fmla="*/ 316200 w 5734864"/>
              <a:gd name="connsiteY113" fmla="*/ 4538297 h 6858000"/>
              <a:gd name="connsiteX114" fmla="*/ 317507 w 5734864"/>
              <a:gd name="connsiteY114" fmla="*/ 4547582 h 6858000"/>
              <a:gd name="connsiteX115" fmla="*/ 323078 w 5734864"/>
              <a:gd name="connsiteY115" fmla="*/ 4592102 h 6858000"/>
              <a:gd name="connsiteX116" fmla="*/ 328722 w 5734864"/>
              <a:gd name="connsiteY116" fmla="*/ 4667914 h 6858000"/>
              <a:gd name="connsiteX117" fmla="*/ 335597 w 5734864"/>
              <a:gd name="connsiteY117" fmla="*/ 4695035 h 6858000"/>
              <a:gd name="connsiteX118" fmla="*/ 339485 w 5734864"/>
              <a:gd name="connsiteY118" fmla="*/ 4695979 h 6858000"/>
              <a:gd name="connsiteX119" fmla="*/ 341089 w 5734864"/>
              <a:gd name="connsiteY119" fmla="*/ 4704268 h 6858000"/>
              <a:gd name="connsiteX120" fmla="*/ 342177 w 5734864"/>
              <a:gd name="connsiteY120" fmla="*/ 4706060 h 6858000"/>
              <a:gd name="connsiteX121" fmla="*/ 347751 w 5734864"/>
              <a:gd name="connsiteY121" fmla="*/ 4716754 h 6858000"/>
              <a:gd name="connsiteX122" fmla="*/ 344125 w 5734864"/>
              <a:gd name="connsiteY122" fmla="*/ 4764669 h 6858000"/>
              <a:gd name="connsiteX123" fmla="*/ 340188 w 5734864"/>
              <a:gd name="connsiteY123" fmla="*/ 4779386 h 6858000"/>
              <a:gd name="connsiteX124" fmla="*/ 335146 w 5734864"/>
              <a:gd name="connsiteY124" fmla="*/ 4787491 h 6858000"/>
              <a:gd name="connsiteX125" fmla="*/ 319124 w 5734864"/>
              <a:gd name="connsiteY125" fmla="*/ 4843514 h 6858000"/>
              <a:gd name="connsiteX126" fmla="*/ 305956 w 5734864"/>
              <a:gd name="connsiteY126" fmla="*/ 4881505 h 6858000"/>
              <a:gd name="connsiteX127" fmla="*/ 301062 w 5734864"/>
              <a:gd name="connsiteY127" fmla="*/ 4889332 h 6858000"/>
              <a:gd name="connsiteX128" fmla="*/ 302141 w 5734864"/>
              <a:gd name="connsiteY128" fmla="*/ 4899400 h 6858000"/>
              <a:gd name="connsiteX129" fmla="*/ 304424 w 5734864"/>
              <a:gd name="connsiteY129" fmla="*/ 4902664 h 6858000"/>
              <a:gd name="connsiteX130" fmla="*/ 293123 w 5734864"/>
              <a:gd name="connsiteY130" fmla="*/ 4932769 h 6858000"/>
              <a:gd name="connsiteX131" fmla="*/ 292275 w 5734864"/>
              <a:gd name="connsiteY131" fmla="*/ 4936482 h 6858000"/>
              <a:gd name="connsiteX132" fmla="*/ 288304 w 5734864"/>
              <a:gd name="connsiteY132" fmla="*/ 4962325 h 6858000"/>
              <a:gd name="connsiteX133" fmla="*/ 287420 w 5734864"/>
              <a:gd name="connsiteY133" fmla="*/ 5042193 h 6858000"/>
              <a:gd name="connsiteX134" fmla="*/ 287020 w 5734864"/>
              <a:gd name="connsiteY134" fmla="*/ 5065655 h 6858000"/>
              <a:gd name="connsiteX135" fmla="*/ 288488 w 5734864"/>
              <a:gd name="connsiteY135" fmla="*/ 5082216 h 6858000"/>
              <a:gd name="connsiteX136" fmla="*/ 282763 w 5734864"/>
              <a:gd name="connsiteY136" fmla="*/ 5127114 h 6858000"/>
              <a:gd name="connsiteX137" fmla="*/ 269316 w 5734864"/>
              <a:gd name="connsiteY137" fmla="*/ 5202682 h 6858000"/>
              <a:gd name="connsiteX138" fmla="*/ 269174 w 5734864"/>
              <a:gd name="connsiteY138" fmla="*/ 5230835 h 6858000"/>
              <a:gd name="connsiteX139" fmla="*/ 272679 w 5734864"/>
              <a:gd name="connsiteY139" fmla="*/ 5232660 h 6858000"/>
              <a:gd name="connsiteX140" fmla="*/ 272160 w 5734864"/>
              <a:gd name="connsiteY140" fmla="*/ 5241150 h 6858000"/>
              <a:gd name="connsiteX141" fmla="*/ 272760 w 5734864"/>
              <a:gd name="connsiteY141" fmla="*/ 5243156 h 6858000"/>
              <a:gd name="connsiteX142" fmla="*/ 275462 w 5734864"/>
              <a:gd name="connsiteY142" fmla="*/ 5254919 h 6858000"/>
              <a:gd name="connsiteX143" fmla="*/ 262897 w 5734864"/>
              <a:gd name="connsiteY143" fmla="*/ 5286259 h 6858000"/>
              <a:gd name="connsiteX144" fmla="*/ 252761 w 5734864"/>
              <a:gd name="connsiteY144" fmla="*/ 5357801 h 6858000"/>
              <a:gd name="connsiteX145" fmla="*/ 242360 w 5734864"/>
              <a:gd name="connsiteY145" fmla="*/ 5460080 h 6858000"/>
              <a:gd name="connsiteX146" fmla="*/ 229880 w 5734864"/>
              <a:gd name="connsiteY146" fmla="*/ 5539714 h 6858000"/>
              <a:gd name="connsiteX147" fmla="*/ 204283 w 5734864"/>
              <a:gd name="connsiteY147" fmla="*/ 5639080 h 6858000"/>
              <a:gd name="connsiteX148" fmla="*/ 198948 w 5734864"/>
              <a:gd name="connsiteY148" fmla="*/ 5710958 h 6858000"/>
              <a:gd name="connsiteX149" fmla="*/ 192367 w 5734864"/>
              <a:gd name="connsiteY149" fmla="*/ 5719859 h 6858000"/>
              <a:gd name="connsiteX150" fmla="*/ 188035 w 5734864"/>
              <a:gd name="connsiteY150" fmla="*/ 5729935 h 6858000"/>
              <a:gd name="connsiteX151" fmla="*/ 188428 w 5734864"/>
              <a:gd name="connsiteY151" fmla="*/ 5731182 h 6858000"/>
              <a:gd name="connsiteX152" fmla="*/ 181635 w 5734864"/>
              <a:gd name="connsiteY152" fmla="*/ 5753538 h 6858000"/>
              <a:gd name="connsiteX153" fmla="*/ 169744 w 5734864"/>
              <a:gd name="connsiteY153" fmla="*/ 5796307 h 6858000"/>
              <a:gd name="connsiteX154" fmla="*/ 170351 w 5734864"/>
              <a:gd name="connsiteY154" fmla="*/ 5796644 h 6858000"/>
              <a:gd name="connsiteX155" fmla="*/ 171559 w 5734864"/>
              <a:gd name="connsiteY155" fmla="*/ 5803435 h 6858000"/>
              <a:gd name="connsiteX156" fmla="*/ 172284 w 5734864"/>
              <a:gd name="connsiteY156" fmla="*/ 5816391 h 6858000"/>
              <a:gd name="connsiteX157" fmla="*/ 182542 w 5734864"/>
              <a:gd name="connsiteY157" fmla="*/ 5846382 h 6858000"/>
              <a:gd name="connsiteX158" fmla="*/ 175877 w 5734864"/>
              <a:gd name="connsiteY158" fmla="*/ 5871336 h 6858000"/>
              <a:gd name="connsiteX159" fmla="*/ 174910 w 5734864"/>
              <a:gd name="connsiteY159" fmla="*/ 5876376 h 6858000"/>
              <a:gd name="connsiteX160" fmla="*/ 175047 w 5734864"/>
              <a:gd name="connsiteY160" fmla="*/ 5876483 h 6858000"/>
              <a:gd name="connsiteX161" fmla="*/ 174335 w 5734864"/>
              <a:gd name="connsiteY161" fmla="*/ 5881814 h 6858000"/>
              <a:gd name="connsiteX162" fmla="*/ 171273 w 5734864"/>
              <a:gd name="connsiteY162" fmla="*/ 5895339 h 6858000"/>
              <a:gd name="connsiteX163" fmla="*/ 171658 w 5734864"/>
              <a:gd name="connsiteY163" fmla="*/ 5898749 h 6858000"/>
              <a:gd name="connsiteX164" fmla="*/ 174658 w 5734864"/>
              <a:gd name="connsiteY164" fmla="*/ 5919558 h 6858000"/>
              <a:gd name="connsiteX165" fmla="*/ 169099 w 5734864"/>
              <a:gd name="connsiteY165" fmla="*/ 5984417 h 6858000"/>
              <a:gd name="connsiteX166" fmla="*/ 162007 w 5734864"/>
              <a:gd name="connsiteY166" fmla="*/ 6049043 h 6858000"/>
              <a:gd name="connsiteX167" fmla="*/ 156875 w 5734864"/>
              <a:gd name="connsiteY167" fmla="*/ 6114000 h 6858000"/>
              <a:gd name="connsiteX168" fmla="*/ 165441 w 5734864"/>
              <a:gd name="connsiteY168" fmla="*/ 6146938 h 6858000"/>
              <a:gd name="connsiteX169" fmla="*/ 165177 w 5734864"/>
              <a:gd name="connsiteY169" fmla="*/ 6150658 h 6858000"/>
              <a:gd name="connsiteX170" fmla="*/ 161772 w 5734864"/>
              <a:gd name="connsiteY170" fmla="*/ 6160011 h 6858000"/>
              <a:gd name="connsiteX171" fmla="*/ 160051 w 5734864"/>
              <a:gd name="connsiteY171" fmla="*/ 6163393 h 6858000"/>
              <a:gd name="connsiteX172" fmla="*/ 158473 w 5734864"/>
              <a:gd name="connsiteY172" fmla="*/ 6168628 h 6858000"/>
              <a:gd name="connsiteX173" fmla="*/ 158573 w 5734864"/>
              <a:gd name="connsiteY173" fmla="*/ 6168799 h 6858000"/>
              <a:gd name="connsiteX174" fmla="*/ 146463 w 5734864"/>
              <a:gd name="connsiteY174" fmla="*/ 6196671 h 6858000"/>
              <a:gd name="connsiteX175" fmla="*/ 150209 w 5734864"/>
              <a:gd name="connsiteY175" fmla="*/ 6232365 h 6858000"/>
              <a:gd name="connsiteX176" fmla="*/ 148544 w 5734864"/>
              <a:gd name="connsiteY176" fmla="*/ 6246162 h 6858000"/>
              <a:gd name="connsiteX177" fmla="*/ 148403 w 5734864"/>
              <a:gd name="connsiteY177" fmla="*/ 6253754 h 6858000"/>
              <a:gd name="connsiteX178" fmla="*/ 138880 w 5734864"/>
              <a:gd name="connsiteY178" fmla="*/ 6276449 h 6858000"/>
              <a:gd name="connsiteX179" fmla="*/ 138683 w 5734864"/>
              <a:gd name="connsiteY179" fmla="*/ 6279721 h 6858000"/>
              <a:gd name="connsiteX180" fmla="*/ 130721 w 5734864"/>
              <a:gd name="connsiteY180" fmla="*/ 6293675 h 6858000"/>
              <a:gd name="connsiteX181" fmla="*/ 120717 w 5734864"/>
              <a:gd name="connsiteY181" fmla="*/ 6313967 h 6858000"/>
              <a:gd name="connsiteX182" fmla="*/ 120841 w 5734864"/>
              <a:gd name="connsiteY182" fmla="*/ 6315437 h 6858000"/>
              <a:gd name="connsiteX183" fmla="*/ 115208 w 5734864"/>
              <a:gd name="connsiteY183" fmla="*/ 6324024 h 6858000"/>
              <a:gd name="connsiteX184" fmla="*/ 101217 w 5734864"/>
              <a:gd name="connsiteY184" fmla="*/ 6365923 h 6858000"/>
              <a:gd name="connsiteX185" fmla="*/ 74946 w 5734864"/>
              <a:gd name="connsiteY185" fmla="*/ 6556817 h 6858000"/>
              <a:gd name="connsiteX186" fmla="*/ 16001 w 5734864"/>
              <a:gd name="connsiteY186" fmla="*/ 6808678 h 6858000"/>
              <a:gd name="connsiteX187" fmla="*/ 0 w 5734864"/>
              <a:gd name="connsiteY187" fmla="*/ 6858000 h 6858000"/>
              <a:gd name="connsiteX188" fmla="*/ 5734864 w 5734864"/>
              <a:gd name="connsiteY188" fmla="*/ 6858000 h 6858000"/>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6695 w 5734864"/>
              <a:gd name="connsiteY13" fmla="*/ 1035077 h 6858000"/>
              <a:gd name="connsiteX14" fmla="*/ 847865 w 5734864"/>
              <a:gd name="connsiteY14" fmla="*/ 1070795 h 6858000"/>
              <a:gd name="connsiteX15" fmla="*/ 862786 w 5734864"/>
              <a:gd name="connsiteY15" fmla="*/ 1238994 h 6858000"/>
              <a:gd name="connsiteX16" fmla="*/ 859345 w 5734864"/>
              <a:gd name="connsiteY16" fmla="*/ 1380427 h 6858000"/>
              <a:gd name="connsiteX17" fmla="*/ 855172 w 5734864"/>
              <a:gd name="connsiteY17" fmla="*/ 1435262 h 6858000"/>
              <a:gd name="connsiteX18" fmla="*/ 860494 w 5734864"/>
              <a:gd name="connsiteY18" fmla="*/ 1453861 h 6858000"/>
              <a:gd name="connsiteX19" fmla="*/ 853731 w 5734864"/>
              <a:gd name="connsiteY19" fmla="*/ 1467047 h 6858000"/>
              <a:gd name="connsiteX20" fmla="*/ 845847 w 5734864"/>
              <a:gd name="connsiteY20" fmla="*/ 1502307 h 6858000"/>
              <a:gd name="connsiteX21" fmla="*/ 817613 w 5734864"/>
              <a:gd name="connsiteY21" fmla="*/ 1565166 h 6858000"/>
              <a:gd name="connsiteX22" fmla="*/ 804223 w 5734864"/>
              <a:gd name="connsiteY22" fmla="*/ 1601941 h 6858000"/>
              <a:gd name="connsiteX23" fmla="*/ 791773 w 5734864"/>
              <a:gd name="connsiteY23" fmla="*/ 1627005 h 6858000"/>
              <a:gd name="connsiteX24" fmla="*/ 774645 w 5734864"/>
              <a:gd name="connsiteY24" fmla="*/ 1699922 h 6858000"/>
              <a:gd name="connsiteX25" fmla="*/ 752343 w 5734864"/>
              <a:gd name="connsiteY25" fmla="*/ 1824604 h 6858000"/>
              <a:gd name="connsiteX26" fmla="*/ 746254 w 5734864"/>
              <a:gd name="connsiteY26" fmla="*/ 1850222 h 6858000"/>
              <a:gd name="connsiteX27" fmla="*/ 728600 w 5734864"/>
              <a:gd name="connsiteY27" fmla="*/ 1869603 h 6858000"/>
              <a:gd name="connsiteX28" fmla="*/ 724396 w 5734864"/>
              <a:gd name="connsiteY28" fmla="*/ 1883104 h 6858000"/>
              <a:gd name="connsiteX29" fmla="*/ 722165 w 5734864"/>
              <a:gd name="connsiteY29" fmla="*/ 1885924 h 6858000"/>
              <a:gd name="connsiteX30" fmla="*/ 721338 w 5734864"/>
              <a:gd name="connsiteY30" fmla="*/ 1887123 h 6858000"/>
              <a:gd name="connsiteX31" fmla="*/ 714840 w 5734864"/>
              <a:gd name="connsiteY31" fmla="*/ 1902274 h 6858000"/>
              <a:gd name="connsiteX32" fmla="*/ 722847 w 5734864"/>
              <a:gd name="connsiteY32" fmla="*/ 1929891 h 6858000"/>
              <a:gd name="connsiteX33" fmla="*/ 714660 w 5734864"/>
              <a:gd name="connsiteY33" fmla="*/ 1982709 h 6858000"/>
              <a:gd name="connsiteX34" fmla="*/ 710759 w 5734864"/>
              <a:gd name="connsiteY34" fmla="*/ 2013010 h 6858000"/>
              <a:gd name="connsiteX35" fmla="*/ 697927 w 5734864"/>
              <a:gd name="connsiteY35" fmla="*/ 2069833 h 6858000"/>
              <a:gd name="connsiteX36" fmla="*/ 693594 w 5734864"/>
              <a:gd name="connsiteY36" fmla="*/ 2103731 h 6858000"/>
              <a:gd name="connsiteX37" fmla="*/ 691109 w 5734864"/>
              <a:gd name="connsiteY37" fmla="*/ 2124027 h 6858000"/>
              <a:gd name="connsiteX38" fmla="*/ 676593 w 5734864"/>
              <a:gd name="connsiteY38" fmla="*/ 2176182 h 6858000"/>
              <a:gd name="connsiteX39" fmla="*/ 633227 w 5734864"/>
              <a:gd name="connsiteY39" fmla="*/ 2258036 h 6858000"/>
              <a:gd name="connsiteX40" fmla="*/ 625564 w 5734864"/>
              <a:gd name="connsiteY40" fmla="*/ 2284567 h 6858000"/>
              <a:gd name="connsiteX41" fmla="*/ 627074 w 5734864"/>
              <a:gd name="connsiteY41" fmla="*/ 2289605 h 6858000"/>
              <a:gd name="connsiteX42" fmla="*/ 614574 w 5734864"/>
              <a:gd name="connsiteY42" fmla="*/ 2308717 h 6858000"/>
              <a:gd name="connsiteX43" fmla="*/ 606890 w 5734864"/>
              <a:gd name="connsiteY43" fmla="*/ 2320662 h 6858000"/>
              <a:gd name="connsiteX44" fmla="*/ 605558 w 5734864"/>
              <a:gd name="connsiteY44" fmla="*/ 2327897 h 6858000"/>
              <a:gd name="connsiteX45" fmla="*/ 602202 w 5734864"/>
              <a:gd name="connsiteY45" fmla="*/ 2357749 h 6858000"/>
              <a:gd name="connsiteX46" fmla="*/ 600213 w 5734864"/>
              <a:gd name="connsiteY46" fmla="*/ 2364905 h 6858000"/>
              <a:gd name="connsiteX47" fmla="*/ 597160 w 5734864"/>
              <a:gd name="connsiteY47" fmla="*/ 2388351 h 6858000"/>
              <a:gd name="connsiteX48" fmla="*/ 597982 w 5734864"/>
              <a:gd name="connsiteY48" fmla="*/ 2402296 h 6858000"/>
              <a:gd name="connsiteX49" fmla="*/ 593150 w 5734864"/>
              <a:gd name="connsiteY49" fmla="*/ 2420015 h 6858000"/>
              <a:gd name="connsiteX50" fmla="*/ 592833 w 5734864"/>
              <a:gd name="connsiteY50" fmla="*/ 2422749 h 6858000"/>
              <a:gd name="connsiteX51" fmla="*/ 594479 w 5734864"/>
              <a:gd name="connsiteY51" fmla="*/ 2426002 h 6858000"/>
              <a:gd name="connsiteX52" fmla="*/ 591963 w 5734864"/>
              <a:gd name="connsiteY52" fmla="*/ 2431950 h 6858000"/>
              <a:gd name="connsiteX53" fmla="*/ 591544 w 5734864"/>
              <a:gd name="connsiteY53" fmla="*/ 2433897 h 6858000"/>
              <a:gd name="connsiteX54" fmla="*/ 589519 w 5734864"/>
              <a:gd name="connsiteY54" fmla="*/ 2451398 h 6858000"/>
              <a:gd name="connsiteX55" fmla="*/ 590037 w 5734864"/>
              <a:gd name="connsiteY55" fmla="*/ 2455536 h 6858000"/>
              <a:gd name="connsiteX56" fmla="*/ 588179 w 5734864"/>
              <a:gd name="connsiteY56" fmla="*/ 2462981 h 6858000"/>
              <a:gd name="connsiteX57" fmla="*/ 583434 w 5734864"/>
              <a:gd name="connsiteY57" fmla="*/ 2503991 h 6858000"/>
              <a:gd name="connsiteX58" fmla="*/ 567942 w 5734864"/>
              <a:gd name="connsiteY58" fmla="*/ 2652936 h 6858000"/>
              <a:gd name="connsiteX59" fmla="*/ 573869 w 5734864"/>
              <a:gd name="connsiteY59" fmla="*/ 2670188 h 6858000"/>
              <a:gd name="connsiteX60" fmla="*/ 575243 w 5734864"/>
              <a:gd name="connsiteY60" fmla="*/ 2688114 h 6858000"/>
              <a:gd name="connsiteX61" fmla="*/ 573824 w 5734864"/>
              <a:gd name="connsiteY61" fmla="*/ 2689856 h 6858000"/>
              <a:gd name="connsiteX62" fmla="*/ 570699 w 5734864"/>
              <a:gd name="connsiteY62" fmla="*/ 2709353 h 6858000"/>
              <a:gd name="connsiteX63" fmla="*/ 573192 w 5734864"/>
              <a:gd name="connsiteY63" fmla="*/ 2714527 h 6858000"/>
              <a:gd name="connsiteX64" fmla="*/ 572044 w 5734864"/>
              <a:gd name="connsiteY64" fmla="*/ 2728187 h 6858000"/>
              <a:gd name="connsiteX65" fmla="*/ 572465 w 5734864"/>
              <a:gd name="connsiteY65" fmla="*/ 2755863 h 6858000"/>
              <a:gd name="connsiteX66" fmla="*/ 570028 w 5734864"/>
              <a:gd name="connsiteY66" fmla="*/ 2760324 h 6858000"/>
              <a:gd name="connsiteX67" fmla="*/ 566748 w 5734864"/>
              <a:gd name="connsiteY67" fmla="*/ 2800948 h 6858000"/>
              <a:gd name="connsiteX68" fmla="*/ 565509 w 5734864"/>
              <a:gd name="connsiteY68" fmla="*/ 2801167 h 6858000"/>
              <a:gd name="connsiteX69" fmla="*/ 559367 w 5734864"/>
              <a:gd name="connsiteY69" fmla="*/ 2811129 h 6858000"/>
              <a:gd name="connsiteX70" fmla="*/ 550354 w 5734864"/>
              <a:gd name="connsiteY70" fmla="*/ 2830949 h 6858000"/>
              <a:gd name="connsiteX71" fmla="*/ 514795 w 5734864"/>
              <a:gd name="connsiteY71" fmla="*/ 2872433 h 6858000"/>
              <a:gd name="connsiteX72" fmla="*/ 509875 w 5734864"/>
              <a:gd name="connsiteY72" fmla="*/ 2923099 h 6858000"/>
              <a:gd name="connsiteX73" fmla="*/ 509577 w 5734864"/>
              <a:gd name="connsiteY73" fmla="*/ 2923197 h 6858000"/>
              <a:gd name="connsiteX74" fmla="*/ 507597 w 5734864"/>
              <a:gd name="connsiteY74" fmla="*/ 2931868 h 6858000"/>
              <a:gd name="connsiteX75" fmla="*/ 507379 w 5734864"/>
              <a:gd name="connsiteY75" fmla="*/ 2938322 h 6858000"/>
              <a:gd name="connsiteX76" fmla="*/ 504725 w 5734864"/>
              <a:gd name="connsiteY76" fmla="*/ 2954519 h 6858000"/>
              <a:gd name="connsiteX77" fmla="*/ 502018 w 5734864"/>
              <a:gd name="connsiteY77" fmla="*/ 2959643 h 6858000"/>
              <a:gd name="connsiteX78" fmla="*/ 498360 w 5734864"/>
              <a:gd name="connsiteY78" fmla="*/ 2961019 h 6858000"/>
              <a:gd name="connsiteX79" fmla="*/ 498483 w 5734864"/>
              <a:gd name="connsiteY79" fmla="*/ 2962590 h 6858000"/>
              <a:gd name="connsiteX80" fmla="*/ 484403 w 5734864"/>
              <a:gd name="connsiteY80" fmla="*/ 2990538 h 6858000"/>
              <a:gd name="connsiteX81" fmla="*/ 463075 w 5734864"/>
              <a:gd name="connsiteY81" fmla="*/ 3055956 h 6858000"/>
              <a:gd name="connsiteX82" fmla="*/ 455013 w 5734864"/>
              <a:gd name="connsiteY82" fmla="*/ 3094482 h 6858000"/>
              <a:gd name="connsiteX83" fmla="*/ 428391 w 5734864"/>
              <a:gd name="connsiteY83" fmla="*/ 3198850 h 6858000"/>
              <a:gd name="connsiteX84" fmla="*/ 401440 w 5734864"/>
              <a:gd name="connsiteY84" fmla="*/ 3307560 h 6858000"/>
              <a:gd name="connsiteX85" fmla="*/ 386076 w 5734864"/>
              <a:gd name="connsiteY85" fmla="*/ 3373943 h 6858000"/>
              <a:gd name="connsiteX86" fmla="*/ 374726 w 5734864"/>
              <a:gd name="connsiteY86" fmla="*/ 3381364 h 6858000"/>
              <a:gd name="connsiteX87" fmla="*/ 369145 w 5734864"/>
              <a:gd name="connsiteY87" fmla="*/ 3383729 h 6858000"/>
              <a:gd name="connsiteX88" fmla="*/ 364294 w 5734864"/>
              <a:gd name="connsiteY88" fmla="*/ 3414159 h 6858000"/>
              <a:gd name="connsiteX89" fmla="*/ 366450 w 5734864"/>
              <a:gd name="connsiteY89" fmla="*/ 3436925 h 6858000"/>
              <a:gd name="connsiteX90" fmla="*/ 351743 w 5734864"/>
              <a:gd name="connsiteY90" fmla="*/ 3521619 h 6858000"/>
              <a:gd name="connsiteX91" fmla="*/ 345784 w 5734864"/>
              <a:gd name="connsiteY91" fmla="*/ 3603757 h 6858000"/>
              <a:gd name="connsiteX92" fmla="*/ 344198 w 5734864"/>
              <a:gd name="connsiteY92" fmla="*/ 3652424 h 6858000"/>
              <a:gd name="connsiteX93" fmla="*/ 352450 w 5734864"/>
              <a:gd name="connsiteY93" fmla="*/ 3665222 h 6858000"/>
              <a:gd name="connsiteX94" fmla="*/ 342621 w 5734864"/>
              <a:gd name="connsiteY94" fmla="*/ 3700804 h 6858000"/>
              <a:gd name="connsiteX95" fmla="*/ 341514 w 5734864"/>
              <a:gd name="connsiteY95" fmla="*/ 3734774 h 6858000"/>
              <a:gd name="connsiteX96" fmla="*/ 340607 w 5734864"/>
              <a:gd name="connsiteY96" fmla="*/ 3785153 h 6858000"/>
              <a:gd name="connsiteX97" fmla="*/ 340707 w 5734864"/>
              <a:gd name="connsiteY97" fmla="*/ 3788177 h 6858000"/>
              <a:gd name="connsiteX98" fmla="*/ 340361 w 5734864"/>
              <a:gd name="connsiteY98" fmla="*/ 3798803 h 6858000"/>
              <a:gd name="connsiteX99" fmla="*/ 339642 w 5734864"/>
              <a:gd name="connsiteY99" fmla="*/ 3838750 h 6858000"/>
              <a:gd name="connsiteX100" fmla="*/ 360295 w 5734864"/>
              <a:gd name="connsiteY100" fmla="*/ 4015196 h 6858000"/>
              <a:gd name="connsiteX101" fmla="*/ 339043 w 5734864"/>
              <a:gd name="connsiteY101" fmla="*/ 4052778 h 6858000"/>
              <a:gd name="connsiteX102" fmla="*/ 339343 w 5734864"/>
              <a:gd name="connsiteY102" fmla="*/ 4096257 h 6858000"/>
              <a:gd name="connsiteX103" fmla="*/ 340786 w 5734864"/>
              <a:gd name="connsiteY103" fmla="*/ 4321136 h 6858000"/>
              <a:gd name="connsiteX104" fmla="*/ 343158 w 5734864"/>
              <a:gd name="connsiteY104" fmla="*/ 4429174 h 6858000"/>
              <a:gd name="connsiteX105" fmla="*/ 334599 w 5734864"/>
              <a:gd name="connsiteY105" fmla="*/ 4449938 h 6858000"/>
              <a:gd name="connsiteX106" fmla="*/ 332890 w 5734864"/>
              <a:gd name="connsiteY106" fmla="*/ 4453515 h 6858000"/>
              <a:gd name="connsiteX107" fmla="*/ 331105 w 5734864"/>
              <a:gd name="connsiteY107" fmla="*/ 4467941 h 6858000"/>
              <a:gd name="connsiteX108" fmla="*/ 324289 w 5734864"/>
              <a:gd name="connsiteY108" fmla="*/ 4471861 h 6858000"/>
              <a:gd name="connsiteX109" fmla="*/ 317079 w 5734864"/>
              <a:gd name="connsiteY109" fmla="*/ 4493468 h 6858000"/>
              <a:gd name="connsiteX110" fmla="*/ 315557 w 5734864"/>
              <a:gd name="connsiteY110" fmla="*/ 4520067 h 6858000"/>
              <a:gd name="connsiteX111" fmla="*/ 315240 w 5734864"/>
              <a:gd name="connsiteY111" fmla="*/ 4536872 h 6858000"/>
              <a:gd name="connsiteX112" fmla="*/ 316200 w 5734864"/>
              <a:gd name="connsiteY112" fmla="*/ 4538297 h 6858000"/>
              <a:gd name="connsiteX113" fmla="*/ 317507 w 5734864"/>
              <a:gd name="connsiteY113" fmla="*/ 4547582 h 6858000"/>
              <a:gd name="connsiteX114" fmla="*/ 323078 w 5734864"/>
              <a:gd name="connsiteY114" fmla="*/ 4592102 h 6858000"/>
              <a:gd name="connsiteX115" fmla="*/ 328722 w 5734864"/>
              <a:gd name="connsiteY115" fmla="*/ 4667914 h 6858000"/>
              <a:gd name="connsiteX116" fmla="*/ 335597 w 5734864"/>
              <a:gd name="connsiteY116" fmla="*/ 4695035 h 6858000"/>
              <a:gd name="connsiteX117" fmla="*/ 339485 w 5734864"/>
              <a:gd name="connsiteY117" fmla="*/ 4695979 h 6858000"/>
              <a:gd name="connsiteX118" fmla="*/ 341089 w 5734864"/>
              <a:gd name="connsiteY118" fmla="*/ 4704268 h 6858000"/>
              <a:gd name="connsiteX119" fmla="*/ 342177 w 5734864"/>
              <a:gd name="connsiteY119" fmla="*/ 4706060 h 6858000"/>
              <a:gd name="connsiteX120" fmla="*/ 347751 w 5734864"/>
              <a:gd name="connsiteY120" fmla="*/ 4716754 h 6858000"/>
              <a:gd name="connsiteX121" fmla="*/ 344125 w 5734864"/>
              <a:gd name="connsiteY121" fmla="*/ 4764669 h 6858000"/>
              <a:gd name="connsiteX122" fmla="*/ 340188 w 5734864"/>
              <a:gd name="connsiteY122" fmla="*/ 4779386 h 6858000"/>
              <a:gd name="connsiteX123" fmla="*/ 335146 w 5734864"/>
              <a:gd name="connsiteY123" fmla="*/ 4787491 h 6858000"/>
              <a:gd name="connsiteX124" fmla="*/ 319124 w 5734864"/>
              <a:gd name="connsiteY124" fmla="*/ 4843514 h 6858000"/>
              <a:gd name="connsiteX125" fmla="*/ 305956 w 5734864"/>
              <a:gd name="connsiteY125" fmla="*/ 4881505 h 6858000"/>
              <a:gd name="connsiteX126" fmla="*/ 301062 w 5734864"/>
              <a:gd name="connsiteY126" fmla="*/ 4889332 h 6858000"/>
              <a:gd name="connsiteX127" fmla="*/ 302141 w 5734864"/>
              <a:gd name="connsiteY127" fmla="*/ 4899400 h 6858000"/>
              <a:gd name="connsiteX128" fmla="*/ 304424 w 5734864"/>
              <a:gd name="connsiteY128" fmla="*/ 4902664 h 6858000"/>
              <a:gd name="connsiteX129" fmla="*/ 293123 w 5734864"/>
              <a:gd name="connsiteY129" fmla="*/ 4932769 h 6858000"/>
              <a:gd name="connsiteX130" fmla="*/ 292275 w 5734864"/>
              <a:gd name="connsiteY130" fmla="*/ 4936482 h 6858000"/>
              <a:gd name="connsiteX131" fmla="*/ 288304 w 5734864"/>
              <a:gd name="connsiteY131" fmla="*/ 4962325 h 6858000"/>
              <a:gd name="connsiteX132" fmla="*/ 287420 w 5734864"/>
              <a:gd name="connsiteY132" fmla="*/ 5042193 h 6858000"/>
              <a:gd name="connsiteX133" fmla="*/ 287020 w 5734864"/>
              <a:gd name="connsiteY133" fmla="*/ 5065655 h 6858000"/>
              <a:gd name="connsiteX134" fmla="*/ 288488 w 5734864"/>
              <a:gd name="connsiteY134" fmla="*/ 5082216 h 6858000"/>
              <a:gd name="connsiteX135" fmla="*/ 282763 w 5734864"/>
              <a:gd name="connsiteY135" fmla="*/ 5127114 h 6858000"/>
              <a:gd name="connsiteX136" fmla="*/ 269316 w 5734864"/>
              <a:gd name="connsiteY136" fmla="*/ 5202682 h 6858000"/>
              <a:gd name="connsiteX137" fmla="*/ 269174 w 5734864"/>
              <a:gd name="connsiteY137" fmla="*/ 5230835 h 6858000"/>
              <a:gd name="connsiteX138" fmla="*/ 272679 w 5734864"/>
              <a:gd name="connsiteY138" fmla="*/ 5232660 h 6858000"/>
              <a:gd name="connsiteX139" fmla="*/ 272160 w 5734864"/>
              <a:gd name="connsiteY139" fmla="*/ 5241150 h 6858000"/>
              <a:gd name="connsiteX140" fmla="*/ 272760 w 5734864"/>
              <a:gd name="connsiteY140" fmla="*/ 5243156 h 6858000"/>
              <a:gd name="connsiteX141" fmla="*/ 275462 w 5734864"/>
              <a:gd name="connsiteY141" fmla="*/ 5254919 h 6858000"/>
              <a:gd name="connsiteX142" fmla="*/ 262897 w 5734864"/>
              <a:gd name="connsiteY142" fmla="*/ 5286259 h 6858000"/>
              <a:gd name="connsiteX143" fmla="*/ 252761 w 5734864"/>
              <a:gd name="connsiteY143" fmla="*/ 5357801 h 6858000"/>
              <a:gd name="connsiteX144" fmla="*/ 242360 w 5734864"/>
              <a:gd name="connsiteY144" fmla="*/ 5460080 h 6858000"/>
              <a:gd name="connsiteX145" fmla="*/ 229880 w 5734864"/>
              <a:gd name="connsiteY145" fmla="*/ 5539714 h 6858000"/>
              <a:gd name="connsiteX146" fmla="*/ 204283 w 5734864"/>
              <a:gd name="connsiteY146" fmla="*/ 5639080 h 6858000"/>
              <a:gd name="connsiteX147" fmla="*/ 198948 w 5734864"/>
              <a:gd name="connsiteY147" fmla="*/ 5710958 h 6858000"/>
              <a:gd name="connsiteX148" fmla="*/ 192367 w 5734864"/>
              <a:gd name="connsiteY148" fmla="*/ 5719859 h 6858000"/>
              <a:gd name="connsiteX149" fmla="*/ 188035 w 5734864"/>
              <a:gd name="connsiteY149" fmla="*/ 5729935 h 6858000"/>
              <a:gd name="connsiteX150" fmla="*/ 188428 w 5734864"/>
              <a:gd name="connsiteY150" fmla="*/ 5731182 h 6858000"/>
              <a:gd name="connsiteX151" fmla="*/ 181635 w 5734864"/>
              <a:gd name="connsiteY151" fmla="*/ 5753538 h 6858000"/>
              <a:gd name="connsiteX152" fmla="*/ 169744 w 5734864"/>
              <a:gd name="connsiteY152" fmla="*/ 5796307 h 6858000"/>
              <a:gd name="connsiteX153" fmla="*/ 170351 w 5734864"/>
              <a:gd name="connsiteY153" fmla="*/ 5796644 h 6858000"/>
              <a:gd name="connsiteX154" fmla="*/ 171559 w 5734864"/>
              <a:gd name="connsiteY154" fmla="*/ 5803435 h 6858000"/>
              <a:gd name="connsiteX155" fmla="*/ 172284 w 5734864"/>
              <a:gd name="connsiteY155" fmla="*/ 5816391 h 6858000"/>
              <a:gd name="connsiteX156" fmla="*/ 182542 w 5734864"/>
              <a:gd name="connsiteY156" fmla="*/ 5846382 h 6858000"/>
              <a:gd name="connsiteX157" fmla="*/ 175877 w 5734864"/>
              <a:gd name="connsiteY157" fmla="*/ 5871336 h 6858000"/>
              <a:gd name="connsiteX158" fmla="*/ 174910 w 5734864"/>
              <a:gd name="connsiteY158" fmla="*/ 5876376 h 6858000"/>
              <a:gd name="connsiteX159" fmla="*/ 175047 w 5734864"/>
              <a:gd name="connsiteY159" fmla="*/ 5876483 h 6858000"/>
              <a:gd name="connsiteX160" fmla="*/ 174335 w 5734864"/>
              <a:gd name="connsiteY160" fmla="*/ 5881814 h 6858000"/>
              <a:gd name="connsiteX161" fmla="*/ 171273 w 5734864"/>
              <a:gd name="connsiteY161" fmla="*/ 5895339 h 6858000"/>
              <a:gd name="connsiteX162" fmla="*/ 171658 w 5734864"/>
              <a:gd name="connsiteY162" fmla="*/ 5898749 h 6858000"/>
              <a:gd name="connsiteX163" fmla="*/ 174658 w 5734864"/>
              <a:gd name="connsiteY163" fmla="*/ 5919558 h 6858000"/>
              <a:gd name="connsiteX164" fmla="*/ 169099 w 5734864"/>
              <a:gd name="connsiteY164" fmla="*/ 5984417 h 6858000"/>
              <a:gd name="connsiteX165" fmla="*/ 162007 w 5734864"/>
              <a:gd name="connsiteY165" fmla="*/ 6049043 h 6858000"/>
              <a:gd name="connsiteX166" fmla="*/ 156875 w 5734864"/>
              <a:gd name="connsiteY166" fmla="*/ 6114000 h 6858000"/>
              <a:gd name="connsiteX167" fmla="*/ 165441 w 5734864"/>
              <a:gd name="connsiteY167" fmla="*/ 6146938 h 6858000"/>
              <a:gd name="connsiteX168" fmla="*/ 165177 w 5734864"/>
              <a:gd name="connsiteY168" fmla="*/ 6150658 h 6858000"/>
              <a:gd name="connsiteX169" fmla="*/ 161772 w 5734864"/>
              <a:gd name="connsiteY169" fmla="*/ 6160011 h 6858000"/>
              <a:gd name="connsiteX170" fmla="*/ 160051 w 5734864"/>
              <a:gd name="connsiteY170" fmla="*/ 6163393 h 6858000"/>
              <a:gd name="connsiteX171" fmla="*/ 158473 w 5734864"/>
              <a:gd name="connsiteY171" fmla="*/ 6168628 h 6858000"/>
              <a:gd name="connsiteX172" fmla="*/ 158573 w 5734864"/>
              <a:gd name="connsiteY172" fmla="*/ 6168799 h 6858000"/>
              <a:gd name="connsiteX173" fmla="*/ 146463 w 5734864"/>
              <a:gd name="connsiteY173" fmla="*/ 6196671 h 6858000"/>
              <a:gd name="connsiteX174" fmla="*/ 150209 w 5734864"/>
              <a:gd name="connsiteY174" fmla="*/ 6232365 h 6858000"/>
              <a:gd name="connsiteX175" fmla="*/ 148544 w 5734864"/>
              <a:gd name="connsiteY175" fmla="*/ 6246162 h 6858000"/>
              <a:gd name="connsiteX176" fmla="*/ 148403 w 5734864"/>
              <a:gd name="connsiteY176" fmla="*/ 6253754 h 6858000"/>
              <a:gd name="connsiteX177" fmla="*/ 138880 w 5734864"/>
              <a:gd name="connsiteY177" fmla="*/ 6276449 h 6858000"/>
              <a:gd name="connsiteX178" fmla="*/ 138683 w 5734864"/>
              <a:gd name="connsiteY178" fmla="*/ 6279721 h 6858000"/>
              <a:gd name="connsiteX179" fmla="*/ 130721 w 5734864"/>
              <a:gd name="connsiteY179" fmla="*/ 6293675 h 6858000"/>
              <a:gd name="connsiteX180" fmla="*/ 120717 w 5734864"/>
              <a:gd name="connsiteY180" fmla="*/ 6313967 h 6858000"/>
              <a:gd name="connsiteX181" fmla="*/ 120841 w 5734864"/>
              <a:gd name="connsiteY181" fmla="*/ 6315437 h 6858000"/>
              <a:gd name="connsiteX182" fmla="*/ 115208 w 5734864"/>
              <a:gd name="connsiteY182" fmla="*/ 6324024 h 6858000"/>
              <a:gd name="connsiteX183" fmla="*/ 101217 w 5734864"/>
              <a:gd name="connsiteY183" fmla="*/ 6365923 h 6858000"/>
              <a:gd name="connsiteX184" fmla="*/ 74946 w 5734864"/>
              <a:gd name="connsiteY184" fmla="*/ 6556817 h 6858000"/>
              <a:gd name="connsiteX185" fmla="*/ 16001 w 5734864"/>
              <a:gd name="connsiteY185" fmla="*/ 6808678 h 6858000"/>
              <a:gd name="connsiteX186" fmla="*/ 0 w 5734864"/>
              <a:gd name="connsiteY186" fmla="*/ 6858000 h 6858000"/>
              <a:gd name="connsiteX187" fmla="*/ 5734864 w 5734864"/>
              <a:gd name="connsiteY187" fmla="*/ 6858000 h 6858000"/>
              <a:gd name="connsiteX188" fmla="*/ 5734864 w 5734864"/>
              <a:gd name="connsiteY188" fmla="*/ 0 h 6858000"/>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7865 w 5734864"/>
              <a:gd name="connsiteY13" fmla="*/ 1070795 h 6858000"/>
              <a:gd name="connsiteX14" fmla="*/ 862786 w 5734864"/>
              <a:gd name="connsiteY14" fmla="*/ 1238994 h 6858000"/>
              <a:gd name="connsiteX15" fmla="*/ 859345 w 5734864"/>
              <a:gd name="connsiteY15" fmla="*/ 1380427 h 6858000"/>
              <a:gd name="connsiteX16" fmla="*/ 855172 w 5734864"/>
              <a:gd name="connsiteY16" fmla="*/ 1435262 h 6858000"/>
              <a:gd name="connsiteX17" fmla="*/ 860494 w 5734864"/>
              <a:gd name="connsiteY17" fmla="*/ 1453861 h 6858000"/>
              <a:gd name="connsiteX18" fmla="*/ 853731 w 5734864"/>
              <a:gd name="connsiteY18" fmla="*/ 1467047 h 6858000"/>
              <a:gd name="connsiteX19" fmla="*/ 845847 w 5734864"/>
              <a:gd name="connsiteY19" fmla="*/ 1502307 h 6858000"/>
              <a:gd name="connsiteX20" fmla="*/ 817613 w 5734864"/>
              <a:gd name="connsiteY20" fmla="*/ 1565166 h 6858000"/>
              <a:gd name="connsiteX21" fmla="*/ 804223 w 5734864"/>
              <a:gd name="connsiteY21" fmla="*/ 1601941 h 6858000"/>
              <a:gd name="connsiteX22" fmla="*/ 791773 w 5734864"/>
              <a:gd name="connsiteY22" fmla="*/ 1627005 h 6858000"/>
              <a:gd name="connsiteX23" fmla="*/ 774645 w 5734864"/>
              <a:gd name="connsiteY23" fmla="*/ 1699922 h 6858000"/>
              <a:gd name="connsiteX24" fmla="*/ 752343 w 5734864"/>
              <a:gd name="connsiteY24" fmla="*/ 1824604 h 6858000"/>
              <a:gd name="connsiteX25" fmla="*/ 746254 w 5734864"/>
              <a:gd name="connsiteY25" fmla="*/ 1850222 h 6858000"/>
              <a:gd name="connsiteX26" fmla="*/ 728600 w 5734864"/>
              <a:gd name="connsiteY26" fmla="*/ 1869603 h 6858000"/>
              <a:gd name="connsiteX27" fmla="*/ 724396 w 5734864"/>
              <a:gd name="connsiteY27" fmla="*/ 1883104 h 6858000"/>
              <a:gd name="connsiteX28" fmla="*/ 722165 w 5734864"/>
              <a:gd name="connsiteY28" fmla="*/ 1885924 h 6858000"/>
              <a:gd name="connsiteX29" fmla="*/ 721338 w 5734864"/>
              <a:gd name="connsiteY29" fmla="*/ 1887123 h 6858000"/>
              <a:gd name="connsiteX30" fmla="*/ 714840 w 5734864"/>
              <a:gd name="connsiteY30" fmla="*/ 1902274 h 6858000"/>
              <a:gd name="connsiteX31" fmla="*/ 722847 w 5734864"/>
              <a:gd name="connsiteY31" fmla="*/ 1929891 h 6858000"/>
              <a:gd name="connsiteX32" fmla="*/ 714660 w 5734864"/>
              <a:gd name="connsiteY32" fmla="*/ 1982709 h 6858000"/>
              <a:gd name="connsiteX33" fmla="*/ 710759 w 5734864"/>
              <a:gd name="connsiteY33" fmla="*/ 2013010 h 6858000"/>
              <a:gd name="connsiteX34" fmla="*/ 697927 w 5734864"/>
              <a:gd name="connsiteY34" fmla="*/ 2069833 h 6858000"/>
              <a:gd name="connsiteX35" fmla="*/ 693594 w 5734864"/>
              <a:gd name="connsiteY35" fmla="*/ 2103731 h 6858000"/>
              <a:gd name="connsiteX36" fmla="*/ 691109 w 5734864"/>
              <a:gd name="connsiteY36" fmla="*/ 2124027 h 6858000"/>
              <a:gd name="connsiteX37" fmla="*/ 676593 w 5734864"/>
              <a:gd name="connsiteY37" fmla="*/ 2176182 h 6858000"/>
              <a:gd name="connsiteX38" fmla="*/ 633227 w 5734864"/>
              <a:gd name="connsiteY38" fmla="*/ 2258036 h 6858000"/>
              <a:gd name="connsiteX39" fmla="*/ 625564 w 5734864"/>
              <a:gd name="connsiteY39" fmla="*/ 2284567 h 6858000"/>
              <a:gd name="connsiteX40" fmla="*/ 627074 w 5734864"/>
              <a:gd name="connsiteY40" fmla="*/ 2289605 h 6858000"/>
              <a:gd name="connsiteX41" fmla="*/ 614574 w 5734864"/>
              <a:gd name="connsiteY41" fmla="*/ 2308717 h 6858000"/>
              <a:gd name="connsiteX42" fmla="*/ 606890 w 5734864"/>
              <a:gd name="connsiteY42" fmla="*/ 2320662 h 6858000"/>
              <a:gd name="connsiteX43" fmla="*/ 605558 w 5734864"/>
              <a:gd name="connsiteY43" fmla="*/ 2327897 h 6858000"/>
              <a:gd name="connsiteX44" fmla="*/ 602202 w 5734864"/>
              <a:gd name="connsiteY44" fmla="*/ 2357749 h 6858000"/>
              <a:gd name="connsiteX45" fmla="*/ 600213 w 5734864"/>
              <a:gd name="connsiteY45" fmla="*/ 2364905 h 6858000"/>
              <a:gd name="connsiteX46" fmla="*/ 597160 w 5734864"/>
              <a:gd name="connsiteY46" fmla="*/ 2388351 h 6858000"/>
              <a:gd name="connsiteX47" fmla="*/ 597982 w 5734864"/>
              <a:gd name="connsiteY47" fmla="*/ 2402296 h 6858000"/>
              <a:gd name="connsiteX48" fmla="*/ 593150 w 5734864"/>
              <a:gd name="connsiteY48" fmla="*/ 2420015 h 6858000"/>
              <a:gd name="connsiteX49" fmla="*/ 592833 w 5734864"/>
              <a:gd name="connsiteY49" fmla="*/ 2422749 h 6858000"/>
              <a:gd name="connsiteX50" fmla="*/ 594479 w 5734864"/>
              <a:gd name="connsiteY50" fmla="*/ 2426002 h 6858000"/>
              <a:gd name="connsiteX51" fmla="*/ 591963 w 5734864"/>
              <a:gd name="connsiteY51" fmla="*/ 2431950 h 6858000"/>
              <a:gd name="connsiteX52" fmla="*/ 591544 w 5734864"/>
              <a:gd name="connsiteY52" fmla="*/ 2433897 h 6858000"/>
              <a:gd name="connsiteX53" fmla="*/ 589519 w 5734864"/>
              <a:gd name="connsiteY53" fmla="*/ 2451398 h 6858000"/>
              <a:gd name="connsiteX54" fmla="*/ 590037 w 5734864"/>
              <a:gd name="connsiteY54" fmla="*/ 2455536 h 6858000"/>
              <a:gd name="connsiteX55" fmla="*/ 588179 w 5734864"/>
              <a:gd name="connsiteY55" fmla="*/ 2462981 h 6858000"/>
              <a:gd name="connsiteX56" fmla="*/ 583434 w 5734864"/>
              <a:gd name="connsiteY56" fmla="*/ 2503991 h 6858000"/>
              <a:gd name="connsiteX57" fmla="*/ 567942 w 5734864"/>
              <a:gd name="connsiteY57" fmla="*/ 2652936 h 6858000"/>
              <a:gd name="connsiteX58" fmla="*/ 573869 w 5734864"/>
              <a:gd name="connsiteY58" fmla="*/ 2670188 h 6858000"/>
              <a:gd name="connsiteX59" fmla="*/ 575243 w 5734864"/>
              <a:gd name="connsiteY59" fmla="*/ 2688114 h 6858000"/>
              <a:gd name="connsiteX60" fmla="*/ 573824 w 5734864"/>
              <a:gd name="connsiteY60" fmla="*/ 2689856 h 6858000"/>
              <a:gd name="connsiteX61" fmla="*/ 570699 w 5734864"/>
              <a:gd name="connsiteY61" fmla="*/ 2709353 h 6858000"/>
              <a:gd name="connsiteX62" fmla="*/ 573192 w 5734864"/>
              <a:gd name="connsiteY62" fmla="*/ 2714527 h 6858000"/>
              <a:gd name="connsiteX63" fmla="*/ 572044 w 5734864"/>
              <a:gd name="connsiteY63" fmla="*/ 2728187 h 6858000"/>
              <a:gd name="connsiteX64" fmla="*/ 572465 w 5734864"/>
              <a:gd name="connsiteY64" fmla="*/ 2755863 h 6858000"/>
              <a:gd name="connsiteX65" fmla="*/ 570028 w 5734864"/>
              <a:gd name="connsiteY65" fmla="*/ 2760324 h 6858000"/>
              <a:gd name="connsiteX66" fmla="*/ 566748 w 5734864"/>
              <a:gd name="connsiteY66" fmla="*/ 2800948 h 6858000"/>
              <a:gd name="connsiteX67" fmla="*/ 565509 w 5734864"/>
              <a:gd name="connsiteY67" fmla="*/ 2801167 h 6858000"/>
              <a:gd name="connsiteX68" fmla="*/ 559367 w 5734864"/>
              <a:gd name="connsiteY68" fmla="*/ 2811129 h 6858000"/>
              <a:gd name="connsiteX69" fmla="*/ 550354 w 5734864"/>
              <a:gd name="connsiteY69" fmla="*/ 2830949 h 6858000"/>
              <a:gd name="connsiteX70" fmla="*/ 514795 w 5734864"/>
              <a:gd name="connsiteY70" fmla="*/ 2872433 h 6858000"/>
              <a:gd name="connsiteX71" fmla="*/ 509875 w 5734864"/>
              <a:gd name="connsiteY71" fmla="*/ 2923099 h 6858000"/>
              <a:gd name="connsiteX72" fmla="*/ 509577 w 5734864"/>
              <a:gd name="connsiteY72" fmla="*/ 2923197 h 6858000"/>
              <a:gd name="connsiteX73" fmla="*/ 507597 w 5734864"/>
              <a:gd name="connsiteY73" fmla="*/ 2931868 h 6858000"/>
              <a:gd name="connsiteX74" fmla="*/ 507379 w 5734864"/>
              <a:gd name="connsiteY74" fmla="*/ 2938322 h 6858000"/>
              <a:gd name="connsiteX75" fmla="*/ 504725 w 5734864"/>
              <a:gd name="connsiteY75" fmla="*/ 2954519 h 6858000"/>
              <a:gd name="connsiteX76" fmla="*/ 502018 w 5734864"/>
              <a:gd name="connsiteY76" fmla="*/ 2959643 h 6858000"/>
              <a:gd name="connsiteX77" fmla="*/ 498360 w 5734864"/>
              <a:gd name="connsiteY77" fmla="*/ 2961019 h 6858000"/>
              <a:gd name="connsiteX78" fmla="*/ 498483 w 5734864"/>
              <a:gd name="connsiteY78" fmla="*/ 2962590 h 6858000"/>
              <a:gd name="connsiteX79" fmla="*/ 484403 w 5734864"/>
              <a:gd name="connsiteY79" fmla="*/ 2990538 h 6858000"/>
              <a:gd name="connsiteX80" fmla="*/ 463075 w 5734864"/>
              <a:gd name="connsiteY80" fmla="*/ 3055956 h 6858000"/>
              <a:gd name="connsiteX81" fmla="*/ 455013 w 5734864"/>
              <a:gd name="connsiteY81" fmla="*/ 3094482 h 6858000"/>
              <a:gd name="connsiteX82" fmla="*/ 428391 w 5734864"/>
              <a:gd name="connsiteY82" fmla="*/ 3198850 h 6858000"/>
              <a:gd name="connsiteX83" fmla="*/ 401440 w 5734864"/>
              <a:gd name="connsiteY83" fmla="*/ 3307560 h 6858000"/>
              <a:gd name="connsiteX84" fmla="*/ 386076 w 5734864"/>
              <a:gd name="connsiteY84" fmla="*/ 3373943 h 6858000"/>
              <a:gd name="connsiteX85" fmla="*/ 374726 w 5734864"/>
              <a:gd name="connsiteY85" fmla="*/ 3381364 h 6858000"/>
              <a:gd name="connsiteX86" fmla="*/ 369145 w 5734864"/>
              <a:gd name="connsiteY86" fmla="*/ 3383729 h 6858000"/>
              <a:gd name="connsiteX87" fmla="*/ 364294 w 5734864"/>
              <a:gd name="connsiteY87" fmla="*/ 3414159 h 6858000"/>
              <a:gd name="connsiteX88" fmla="*/ 366450 w 5734864"/>
              <a:gd name="connsiteY88" fmla="*/ 3436925 h 6858000"/>
              <a:gd name="connsiteX89" fmla="*/ 351743 w 5734864"/>
              <a:gd name="connsiteY89" fmla="*/ 3521619 h 6858000"/>
              <a:gd name="connsiteX90" fmla="*/ 345784 w 5734864"/>
              <a:gd name="connsiteY90" fmla="*/ 3603757 h 6858000"/>
              <a:gd name="connsiteX91" fmla="*/ 344198 w 5734864"/>
              <a:gd name="connsiteY91" fmla="*/ 3652424 h 6858000"/>
              <a:gd name="connsiteX92" fmla="*/ 352450 w 5734864"/>
              <a:gd name="connsiteY92" fmla="*/ 3665222 h 6858000"/>
              <a:gd name="connsiteX93" fmla="*/ 342621 w 5734864"/>
              <a:gd name="connsiteY93" fmla="*/ 3700804 h 6858000"/>
              <a:gd name="connsiteX94" fmla="*/ 341514 w 5734864"/>
              <a:gd name="connsiteY94" fmla="*/ 3734774 h 6858000"/>
              <a:gd name="connsiteX95" fmla="*/ 340607 w 5734864"/>
              <a:gd name="connsiteY95" fmla="*/ 3785153 h 6858000"/>
              <a:gd name="connsiteX96" fmla="*/ 340707 w 5734864"/>
              <a:gd name="connsiteY96" fmla="*/ 3788177 h 6858000"/>
              <a:gd name="connsiteX97" fmla="*/ 340361 w 5734864"/>
              <a:gd name="connsiteY97" fmla="*/ 3798803 h 6858000"/>
              <a:gd name="connsiteX98" fmla="*/ 339642 w 5734864"/>
              <a:gd name="connsiteY98" fmla="*/ 3838750 h 6858000"/>
              <a:gd name="connsiteX99" fmla="*/ 360295 w 5734864"/>
              <a:gd name="connsiteY99" fmla="*/ 4015196 h 6858000"/>
              <a:gd name="connsiteX100" fmla="*/ 339043 w 5734864"/>
              <a:gd name="connsiteY100" fmla="*/ 4052778 h 6858000"/>
              <a:gd name="connsiteX101" fmla="*/ 339343 w 5734864"/>
              <a:gd name="connsiteY101" fmla="*/ 4096257 h 6858000"/>
              <a:gd name="connsiteX102" fmla="*/ 340786 w 5734864"/>
              <a:gd name="connsiteY102" fmla="*/ 4321136 h 6858000"/>
              <a:gd name="connsiteX103" fmla="*/ 343158 w 5734864"/>
              <a:gd name="connsiteY103" fmla="*/ 4429174 h 6858000"/>
              <a:gd name="connsiteX104" fmla="*/ 334599 w 5734864"/>
              <a:gd name="connsiteY104" fmla="*/ 4449938 h 6858000"/>
              <a:gd name="connsiteX105" fmla="*/ 332890 w 5734864"/>
              <a:gd name="connsiteY105" fmla="*/ 4453515 h 6858000"/>
              <a:gd name="connsiteX106" fmla="*/ 331105 w 5734864"/>
              <a:gd name="connsiteY106" fmla="*/ 4467941 h 6858000"/>
              <a:gd name="connsiteX107" fmla="*/ 324289 w 5734864"/>
              <a:gd name="connsiteY107" fmla="*/ 4471861 h 6858000"/>
              <a:gd name="connsiteX108" fmla="*/ 317079 w 5734864"/>
              <a:gd name="connsiteY108" fmla="*/ 4493468 h 6858000"/>
              <a:gd name="connsiteX109" fmla="*/ 315557 w 5734864"/>
              <a:gd name="connsiteY109" fmla="*/ 4520067 h 6858000"/>
              <a:gd name="connsiteX110" fmla="*/ 315240 w 5734864"/>
              <a:gd name="connsiteY110" fmla="*/ 4536872 h 6858000"/>
              <a:gd name="connsiteX111" fmla="*/ 316200 w 5734864"/>
              <a:gd name="connsiteY111" fmla="*/ 4538297 h 6858000"/>
              <a:gd name="connsiteX112" fmla="*/ 317507 w 5734864"/>
              <a:gd name="connsiteY112" fmla="*/ 4547582 h 6858000"/>
              <a:gd name="connsiteX113" fmla="*/ 323078 w 5734864"/>
              <a:gd name="connsiteY113" fmla="*/ 4592102 h 6858000"/>
              <a:gd name="connsiteX114" fmla="*/ 328722 w 5734864"/>
              <a:gd name="connsiteY114" fmla="*/ 4667914 h 6858000"/>
              <a:gd name="connsiteX115" fmla="*/ 335597 w 5734864"/>
              <a:gd name="connsiteY115" fmla="*/ 4695035 h 6858000"/>
              <a:gd name="connsiteX116" fmla="*/ 339485 w 5734864"/>
              <a:gd name="connsiteY116" fmla="*/ 4695979 h 6858000"/>
              <a:gd name="connsiteX117" fmla="*/ 341089 w 5734864"/>
              <a:gd name="connsiteY117" fmla="*/ 4704268 h 6858000"/>
              <a:gd name="connsiteX118" fmla="*/ 342177 w 5734864"/>
              <a:gd name="connsiteY118" fmla="*/ 4706060 h 6858000"/>
              <a:gd name="connsiteX119" fmla="*/ 347751 w 5734864"/>
              <a:gd name="connsiteY119" fmla="*/ 4716754 h 6858000"/>
              <a:gd name="connsiteX120" fmla="*/ 344125 w 5734864"/>
              <a:gd name="connsiteY120" fmla="*/ 4764669 h 6858000"/>
              <a:gd name="connsiteX121" fmla="*/ 340188 w 5734864"/>
              <a:gd name="connsiteY121" fmla="*/ 4779386 h 6858000"/>
              <a:gd name="connsiteX122" fmla="*/ 335146 w 5734864"/>
              <a:gd name="connsiteY122" fmla="*/ 4787491 h 6858000"/>
              <a:gd name="connsiteX123" fmla="*/ 319124 w 5734864"/>
              <a:gd name="connsiteY123" fmla="*/ 4843514 h 6858000"/>
              <a:gd name="connsiteX124" fmla="*/ 305956 w 5734864"/>
              <a:gd name="connsiteY124" fmla="*/ 4881505 h 6858000"/>
              <a:gd name="connsiteX125" fmla="*/ 301062 w 5734864"/>
              <a:gd name="connsiteY125" fmla="*/ 4889332 h 6858000"/>
              <a:gd name="connsiteX126" fmla="*/ 302141 w 5734864"/>
              <a:gd name="connsiteY126" fmla="*/ 4899400 h 6858000"/>
              <a:gd name="connsiteX127" fmla="*/ 304424 w 5734864"/>
              <a:gd name="connsiteY127" fmla="*/ 4902664 h 6858000"/>
              <a:gd name="connsiteX128" fmla="*/ 293123 w 5734864"/>
              <a:gd name="connsiteY128" fmla="*/ 4932769 h 6858000"/>
              <a:gd name="connsiteX129" fmla="*/ 292275 w 5734864"/>
              <a:gd name="connsiteY129" fmla="*/ 4936482 h 6858000"/>
              <a:gd name="connsiteX130" fmla="*/ 288304 w 5734864"/>
              <a:gd name="connsiteY130" fmla="*/ 4962325 h 6858000"/>
              <a:gd name="connsiteX131" fmla="*/ 287420 w 5734864"/>
              <a:gd name="connsiteY131" fmla="*/ 5042193 h 6858000"/>
              <a:gd name="connsiteX132" fmla="*/ 287020 w 5734864"/>
              <a:gd name="connsiteY132" fmla="*/ 5065655 h 6858000"/>
              <a:gd name="connsiteX133" fmla="*/ 288488 w 5734864"/>
              <a:gd name="connsiteY133" fmla="*/ 5082216 h 6858000"/>
              <a:gd name="connsiteX134" fmla="*/ 282763 w 5734864"/>
              <a:gd name="connsiteY134" fmla="*/ 5127114 h 6858000"/>
              <a:gd name="connsiteX135" fmla="*/ 269316 w 5734864"/>
              <a:gd name="connsiteY135" fmla="*/ 5202682 h 6858000"/>
              <a:gd name="connsiteX136" fmla="*/ 269174 w 5734864"/>
              <a:gd name="connsiteY136" fmla="*/ 5230835 h 6858000"/>
              <a:gd name="connsiteX137" fmla="*/ 272679 w 5734864"/>
              <a:gd name="connsiteY137" fmla="*/ 5232660 h 6858000"/>
              <a:gd name="connsiteX138" fmla="*/ 272160 w 5734864"/>
              <a:gd name="connsiteY138" fmla="*/ 5241150 h 6858000"/>
              <a:gd name="connsiteX139" fmla="*/ 272760 w 5734864"/>
              <a:gd name="connsiteY139" fmla="*/ 5243156 h 6858000"/>
              <a:gd name="connsiteX140" fmla="*/ 275462 w 5734864"/>
              <a:gd name="connsiteY140" fmla="*/ 5254919 h 6858000"/>
              <a:gd name="connsiteX141" fmla="*/ 262897 w 5734864"/>
              <a:gd name="connsiteY141" fmla="*/ 5286259 h 6858000"/>
              <a:gd name="connsiteX142" fmla="*/ 252761 w 5734864"/>
              <a:gd name="connsiteY142" fmla="*/ 5357801 h 6858000"/>
              <a:gd name="connsiteX143" fmla="*/ 242360 w 5734864"/>
              <a:gd name="connsiteY143" fmla="*/ 5460080 h 6858000"/>
              <a:gd name="connsiteX144" fmla="*/ 229880 w 5734864"/>
              <a:gd name="connsiteY144" fmla="*/ 5539714 h 6858000"/>
              <a:gd name="connsiteX145" fmla="*/ 204283 w 5734864"/>
              <a:gd name="connsiteY145" fmla="*/ 5639080 h 6858000"/>
              <a:gd name="connsiteX146" fmla="*/ 198948 w 5734864"/>
              <a:gd name="connsiteY146" fmla="*/ 5710958 h 6858000"/>
              <a:gd name="connsiteX147" fmla="*/ 192367 w 5734864"/>
              <a:gd name="connsiteY147" fmla="*/ 5719859 h 6858000"/>
              <a:gd name="connsiteX148" fmla="*/ 188035 w 5734864"/>
              <a:gd name="connsiteY148" fmla="*/ 5729935 h 6858000"/>
              <a:gd name="connsiteX149" fmla="*/ 188428 w 5734864"/>
              <a:gd name="connsiteY149" fmla="*/ 5731182 h 6858000"/>
              <a:gd name="connsiteX150" fmla="*/ 181635 w 5734864"/>
              <a:gd name="connsiteY150" fmla="*/ 5753538 h 6858000"/>
              <a:gd name="connsiteX151" fmla="*/ 169744 w 5734864"/>
              <a:gd name="connsiteY151" fmla="*/ 5796307 h 6858000"/>
              <a:gd name="connsiteX152" fmla="*/ 170351 w 5734864"/>
              <a:gd name="connsiteY152" fmla="*/ 5796644 h 6858000"/>
              <a:gd name="connsiteX153" fmla="*/ 171559 w 5734864"/>
              <a:gd name="connsiteY153" fmla="*/ 5803435 h 6858000"/>
              <a:gd name="connsiteX154" fmla="*/ 172284 w 5734864"/>
              <a:gd name="connsiteY154" fmla="*/ 5816391 h 6858000"/>
              <a:gd name="connsiteX155" fmla="*/ 182542 w 5734864"/>
              <a:gd name="connsiteY155" fmla="*/ 5846382 h 6858000"/>
              <a:gd name="connsiteX156" fmla="*/ 175877 w 5734864"/>
              <a:gd name="connsiteY156" fmla="*/ 5871336 h 6858000"/>
              <a:gd name="connsiteX157" fmla="*/ 174910 w 5734864"/>
              <a:gd name="connsiteY157" fmla="*/ 5876376 h 6858000"/>
              <a:gd name="connsiteX158" fmla="*/ 175047 w 5734864"/>
              <a:gd name="connsiteY158" fmla="*/ 5876483 h 6858000"/>
              <a:gd name="connsiteX159" fmla="*/ 174335 w 5734864"/>
              <a:gd name="connsiteY159" fmla="*/ 5881814 h 6858000"/>
              <a:gd name="connsiteX160" fmla="*/ 171273 w 5734864"/>
              <a:gd name="connsiteY160" fmla="*/ 5895339 h 6858000"/>
              <a:gd name="connsiteX161" fmla="*/ 171658 w 5734864"/>
              <a:gd name="connsiteY161" fmla="*/ 5898749 h 6858000"/>
              <a:gd name="connsiteX162" fmla="*/ 174658 w 5734864"/>
              <a:gd name="connsiteY162" fmla="*/ 5919558 h 6858000"/>
              <a:gd name="connsiteX163" fmla="*/ 169099 w 5734864"/>
              <a:gd name="connsiteY163" fmla="*/ 5984417 h 6858000"/>
              <a:gd name="connsiteX164" fmla="*/ 162007 w 5734864"/>
              <a:gd name="connsiteY164" fmla="*/ 6049043 h 6858000"/>
              <a:gd name="connsiteX165" fmla="*/ 156875 w 5734864"/>
              <a:gd name="connsiteY165" fmla="*/ 6114000 h 6858000"/>
              <a:gd name="connsiteX166" fmla="*/ 165441 w 5734864"/>
              <a:gd name="connsiteY166" fmla="*/ 6146938 h 6858000"/>
              <a:gd name="connsiteX167" fmla="*/ 165177 w 5734864"/>
              <a:gd name="connsiteY167" fmla="*/ 6150658 h 6858000"/>
              <a:gd name="connsiteX168" fmla="*/ 161772 w 5734864"/>
              <a:gd name="connsiteY168" fmla="*/ 6160011 h 6858000"/>
              <a:gd name="connsiteX169" fmla="*/ 160051 w 5734864"/>
              <a:gd name="connsiteY169" fmla="*/ 6163393 h 6858000"/>
              <a:gd name="connsiteX170" fmla="*/ 158473 w 5734864"/>
              <a:gd name="connsiteY170" fmla="*/ 6168628 h 6858000"/>
              <a:gd name="connsiteX171" fmla="*/ 158573 w 5734864"/>
              <a:gd name="connsiteY171" fmla="*/ 6168799 h 6858000"/>
              <a:gd name="connsiteX172" fmla="*/ 146463 w 5734864"/>
              <a:gd name="connsiteY172" fmla="*/ 6196671 h 6858000"/>
              <a:gd name="connsiteX173" fmla="*/ 150209 w 5734864"/>
              <a:gd name="connsiteY173" fmla="*/ 6232365 h 6858000"/>
              <a:gd name="connsiteX174" fmla="*/ 148544 w 5734864"/>
              <a:gd name="connsiteY174" fmla="*/ 6246162 h 6858000"/>
              <a:gd name="connsiteX175" fmla="*/ 148403 w 5734864"/>
              <a:gd name="connsiteY175" fmla="*/ 6253754 h 6858000"/>
              <a:gd name="connsiteX176" fmla="*/ 138880 w 5734864"/>
              <a:gd name="connsiteY176" fmla="*/ 6276449 h 6858000"/>
              <a:gd name="connsiteX177" fmla="*/ 138683 w 5734864"/>
              <a:gd name="connsiteY177" fmla="*/ 6279721 h 6858000"/>
              <a:gd name="connsiteX178" fmla="*/ 130721 w 5734864"/>
              <a:gd name="connsiteY178" fmla="*/ 6293675 h 6858000"/>
              <a:gd name="connsiteX179" fmla="*/ 120717 w 5734864"/>
              <a:gd name="connsiteY179" fmla="*/ 6313967 h 6858000"/>
              <a:gd name="connsiteX180" fmla="*/ 120841 w 5734864"/>
              <a:gd name="connsiteY180" fmla="*/ 6315437 h 6858000"/>
              <a:gd name="connsiteX181" fmla="*/ 115208 w 5734864"/>
              <a:gd name="connsiteY181" fmla="*/ 6324024 h 6858000"/>
              <a:gd name="connsiteX182" fmla="*/ 101217 w 5734864"/>
              <a:gd name="connsiteY182" fmla="*/ 6365923 h 6858000"/>
              <a:gd name="connsiteX183" fmla="*/ 74946 w 5734864"/>
              <a:gd name="connsiteY183" fmla="*/ 6556817 h 6858000"/>
              <a:gd name="connsiteX184" fmla="*/ 16001 w 5734864"/>
              <a:gd name="connsiteY184" fmla="*/ 6808678 h 6858000"/>
              <a:gd name="connsiteX185" fmla="*/ 0 w 5734864"/>
              <a:gd name="connsiteY185" fmla="*/ 6858000 h 6858000"/>
              <a:gd name="connsiteX186" fmla="*/ 5734864 w 5734864"/>
              <a:gd name="connsiteY186" fmla="*/ 6858000 h 6858000"/>
              <a:gd name="connsiteX187" fmla="*/ 5734864 w 5734864"/>
              <a:gd name="connsiteY18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Lst>
            <a:rect l="l" t="t" r="r" b="b"/>
            <a:pathLst>
              <a:path w="5734864" h="6858000">
                <a:moveTo>
                  <a:pt x="5734864" y="0"/>
                </a:moveTo>
                <a:lnTo>
                  <a:pt x="771611" y="0"/>
                </a:lnTo>
                <a:cubicBezTo>
                  <a:pt x="771634" y="16369"/>
                  <a:pt x="771656" y="32739"/>
                  <a:pt x="771679" y="49108"/>
                </a:cubicBezTo>
                <a:cubicBezTo>
                  <a:pt x="775201" y="55622"/>
                  <a:pt x="788724" y="196721"/>
                  <a:pt x="794248" y="200968"/>
                </a:cubicBezTo>
                <a:lnTo>
                  <a:pt x="801749" y="414071"/>
                </a:lnTo>
                <a:cubicBezTo>
                  <a:pt x="807329" y="440933"/>
                  <a:pt x="835107" y="598697"/>
                  <a:pt x="818548" y="585467"/>
                </a:cubicBezTo>
                <a:cubicBezTo>
                  <a:pt x="856197" y="664140"/>
                  <a:pt x="837895" y="708473"/>
                  <a:pt x="857476" y="800623"/>
                </a:cubicBezTo>
                <a:cubicBezTo>
                  <a:pt x="822401" y="857344"/>
                  <a:pt x="855723" y="824571"/>
                  <a:pt x="851083" y="878903"/>
                </a:cubicBezTo>
                <a:cubicBezTo>
                  <a:pt x="884811" y="859448"/>
                  <a:pt x="834648" y="946397"/>
                  <a:pt x="873564" y="943826"/>
                </a:cubicBezTo>
                <a:cubicBezTo>
                  <a:pt x="871487" y="953795"/>
                  <a:pt x="868248" y="963533"/>
                  <a:pt x="864705" y="973328"/>
                </a:cubicBezTo>
                <a:lnTo>
                  <a:pt x="862869" y="978457"/>
                </a:lnTo>
                <a:lnTo>
                  <a:pt x="862233" y="998041"/>
                </a:lnTo>
                <a:lnTo>
                  <a:pt x="853665" y="1004750"/>
                </a:lnTo>
                <a:lnTo>
                  <a:pt x="847865" y="1070795"/>
                </a:lnTo>
                <a:cubicBezTo>
                  <a:pt x="870234" y="1110486"/>
                  <a:pt x="833172" y="1190441"/>
                  <a:pt x="862786" y="1238994"/>
                </a:cubicBezTo>
                <a:cubicBezTo>
                  <a:pt x="864699" y="1290599"/>
                  <a:pt x="860615" y="1347716"/>
                  <a:pt x="859345" y="1380427"/>
                </a:cubicBezTo>
                <a:cubicBezTo>
                  <a:pt x="845703" y="1396391"/>
                  <a:pt x="873184" y="1435525"/>
                  <a:pt x="855172" y="1435262"/>
                </a:cubicBezTo>
                <a:lnTo>
                  <a:pt x="860494" y="1453861"/>
                </a:lnTo>
                <a:lnTo>
                  <a:pt x="853731" y="1467047"/>
                </a:lnTo>
                <a:cubicBezTo>
                  <a:pt x="846549" y="1480528"/>
                  <a:pt x="841728" y="1491093"/>
                  <a:pt x="845847" y="1502307"/>
                </a:cubicBezTo>
                <a:lnTo>
                  <a:pt x="817613" y="1565166"/>
                </a:lnTo>
                <a:cubicBezTo>
                  <a:pt x="805468" y="1557258"/>
                  <a:pt x="816534" y="1596564"/>
                  <a:pt x="804223" y="1601941"/>
                </a:cubicBezTo>
                <a:cubicBezTo>
                  <a:pt x="794287" y="1604654"/>
                  <a:pt x="795328" y="1617209"/>
                  <a:pt x="791773" y="1627005"/>
                </a:cubicBezTo>
                <a:cubicBezTo>
                  <a:pt x="781684" y="1634393"/>
                  <a:pt x="772978" y="1683187"/>
                  <a:pt x="774645" y="1699922"/>
                </a:cubicBezTo>
                <a:cubicBezTo>
                  <a:pt x="785341" y="1746767"/>
                  <a:pt x="744845" y="1787099"/>
                  <a:pt x="752343" y="1824604"/>
                </a:cubicBezTo>
                <a:cubicBezTo>
                  <a:pt x="751502" y="1834578"/>
                  <a:pt x="749297" y="1842929"/>
                  <a:pt x="746254" y="1850222"/>
                </a:cubicBezTo>
                <a:lnTo>
                  <a:pt x="728600" y="1869603"/>
                </a:lnTo>
                <a:lnTo>
                  <a:pt x="724396" y="1883104"/>
                </a:lnTo>
                <a:lnTo>
                  <a:pt x="722165" y="1885924"/>
                </a:lnTo>
                <a:lnTo>
                  <a:pt x="721338" y="1887123"/>
                </a:lnTo>
                <a:lnTo>
                  <a:pt x="714840" y="1902274"/>
                </a:lnTo>
                <a:lnTo>
                  <a:pt x="722847" y="1929891"/>
                </a:lnTo>
                <a:lnTo>
                  <a:pt x="714660" y="1982709"/>
                </a:lnTo>
                <a:cubicBezTo>
                  <a:pt x="727725" y="2006201"/>
                  <a:pt x="714739" y="1997091"/>
                  <a:pt x="710759" y="2013010"/>
                </a:cubicBezTo>
                <a:cubicBezTo>
                  <a:pt x="707970" y="2027531"/>
                  <a:pt x="700788" y="2054714"/>
                  <a:pt x="697927" y="2069833"/>
                </a:cubicBezTo>
                <a:cubicBezTo>
                  <a:pt x="685211" y="2080229"/>
                  <a:pt x="698762" y="2088241"/>
                  <a:pt x="693594" y="2103731"/>
                </a:cubicBezTo>
                <a:cubicBezTo>
                  <a:pt x="688481" y="2110649"/>
                  <a:pt x="687183" y="2115973"/>
                  <a:pt x="691109" y="2124027"/>
                </a:cubicBezTo>
                <a:cubicBezTo>
                  <a:pt x="666413" y="2155740"/>
                  <a:pt x="688031" y="2144874"/>
                  <a:pt x="676593" y="2176182"/>
                </a:cubicBezTo>
                <a:cubicBezTo>
                  <a:pt x="665190" y="2202944"/>
                  <a:pt x="656416" y="2233857"/>
                  <a:pt x="633227" y="2258036"/>
                </a:cubicBezTo>
                <a:cubicBezTo>
                  <a:pt x="626930" y="2262191"/>
                  <a:pt x="623498" y="2274069"/>
                  <a:pt x="625564" y="2284567"/>
                </a:cubicBezTo>
                <a:cubicBezTo>
                  <a:pt x="625918" y="2286374"/>
                  <a:pt x="626427" y="2288071"/>
                  <a:pt x="627074" y="2289605"/>
                </a:cubicBezTo>
                <a:cubicBezTo>
                  <a:pt x="619029" y="2296628"/>
                  <a:pt x="616453" y="2303188"/>
                  <a:pt x="614574" y="2308717"/>
                </a:cubicBezTo>
                <a:lnTo>
                  <a:pt x="606890" y="2320662"/>
                </a:lnTo>
                <a:lnTo>
                  <a:pt x="605558" y="2327897"/>
                </a:lnTo>
                <a:lnTo>
                  <a:pt x="602202" y="2357749"/>
                </a:lnTo>
                <a:lnTo>
                  <a:pt x="600213" y="2364905"/>
                </a:lnTo>
                <a:lnTo>
                  <a:pt x="597160" y="2388351"/>
                </a:lnTo>
                <a:lnTo>
                  <a:pt x="597982" y="2402296"/>
                </a:lnTo>
                <a:lnTo>
                  <a:pt x="593150" y="2420015"/>
                </a:lnTo>
                <a:cubicBezTo>
                  <a:pt x="593044" y="2420926"/>
                  <a:pt x="592939" y="2421838"/>
                  <a:pt x="592833" y="2422749"/>
                </a:cubicBezTo>
                <a:lnTo>
                  <a:pt x="594479" y="2426002"/>
                </a:lnTo>
                <a:cubicBezTo>
                  <a:pt x="594168" y="2427683"/>
                  <a:pt x="593118" y="2429721"/>
                  <a:pt x="591963" y="2431950"/>
                </a:cubicBezTo>
                <a:cubicBezTo>
                  <a:pt x="591823" y="2432599"/>
                  <a:pt x="591684" y="2433248"/>
                  <a:pt x="591544" y="2433897"/>
                </a:cubicBezTo>
                <a:lnTo>
                  <a:pt x="589519" y="2451398"/>
                </a:lnTo>
                <a:cubicBezTo>
                  <a:pt x="589692" y="2452777"/>
                  <a:pt x="589864" y="2454157"/>
                  <a:pt x="590037" y="2455536"/>
                </a:cubicBezTo>
                <a:lnTo>
                  <a:pt x="588179" y="2462981"/>
                </a:lnTo>
                <a:lnTo>
                  <a:pt x="583434" y="2503991"/>
                </a:lnTo>
                <a:cubicBezTo>
                  <a:pt x="576530" y="2566058"/>
                  <a:pt x="570433" y="2625224"/>
                  <a:pt x="567942" y="2652936"/>
                </a:cubicBezTo>
                <a:cubicBezTo>
                  <a:pt x="570864" y="2658290"/>
                  <a:pt x="572739" y="2664095"/>
                  <a:pt x="573869" y="2670188"/>
                </a:cubicBezTo>
                <a:lnTo>
                  <a:pt x="575243" y="2688114"/>
                </a:lnTo>
                <a:lnTo>
                  <a:pt x="573824" y="2689856"/>
                </a:lnTo>
                <a:cubicBezTo>
                  <a:pt x="569972" y="2698471"/>
                  <a:pt x="569572" y="2704494"/>
                  <a:pt x="570699" y="2709353"/>
                </a:cubicBezTo>
                <a:lnTo>
                  <a:pt x="573192" y="2714527"/>
                </a:lnTo>
                <a:cubicBezTo>
                  <a:pt x="572809" y="2719080"/>
                  <a:pt x="572427" y="2723634"/>
                  <a:pt x="572044" y="2728187"/>
                </a:cubicBezTo>
                <a:cubicBezTo>
                  <a:pt x="572184" y="2737412"/>
                  <a:pt x="572325" y="2746638"/>
                  <a:pt x="572465" y="2755863"/>
                </a:cubicBezTo>
                <a:lnTo>
                  <a:pt x="570028" y="2760324"/>
                </a:lnTo>
                <a:lnTo>
                  <a:pt x="566748" y="2800948"/>
                </a:lnTo>
                <a:lnTo>
                  <a:pt x="565509" y="2801167"/>
                </a:lnTo>
                <a:cubicBezTo>
                  <a:pt x="562655" y="2802587"/>
                  <a:pt x="560408" y="2805381"/>
                  <a:pt x="559367" y="2811129"/>
                </a:cubicBezTo>
                <a:cubicBezTo>
                  <a:pt x="543471" y="2797318"/>
                  <a:pt x="552020" y="2812773"/>
                  <a:pt x="550354" y="2830949"/>
                </a:cubicBezTo>
                <a:cubicBezTo>
                  <a:pt x="525292" y="2813553"/>
                  <a:pt x="531129" y="2868192"/>
                  <a:pt x="514795" y="2872433"/>
                </a:cubicBezTo>
                <a:lnTo>
                  <a:pt x="509875" y="2923099"/>
                </a:lnTo>
                <a:lnTo>
                  <a:pt x="509577" y="2923197"/>
                </a:lnTo>
                <a:cubicBezTo>
                  <a:pt x="508704" y="2924865"/>
                  <a:pt x="508038" y="2927556"/>
                  <a:pt x="507597" y="2931868"/>
                </a:cubicBezTo>
                <a:cubicBezTo>
                  <a:pt x="507524" y="2934019"/>
                  <a:pt x="507452" y="2936171"/>
                  <a:pt x="507379" y="2938322"/>
                </a:cubicBezTo>
                <a:lnTo>
                  <a:pt x="504725" y="2954519"/>
                </a:lnTo>
                <a:lnTo>
                  <a:pt x="502018" y="2959643"/>
                </a:lnTo>
                <a:lnTo>
                  <a:pt x="498360" y="2961019"/>
                </a:lnTo>
                <a:lnTo>
                  <a:pt x="498483" y="2962590"/>
                </a:lnTo>
                <a:cubicBezTo>
                  <a:pt x="502388" y="2975027"/>
                  <a:pt x="510202" y="2980016"/>
                  <a:pt x="484403" y="2990538"/>
                </a:cubicBezTo>
                <a:cubicBezTo>
                  <a:pt x="489425" y="3018352"/>
                  <a:pt x="474337" y="3021029"/>
                  <a:pt x="463075" y="3055956"/>
                </a:cubicBezTo>
                <a:cubicBezTo>
                  <a:pt x="469487" y="3072485"/>
                  <a:pt x="464165" y="3083955"/>
                  <a:pt x="455013" y="3094482"/>
                </a:cubicBezTo>
                <a:cubicBezTo>
                  <a:pt x="453131" y="3130054"/>
                  <a:pt x="437643" y="3160106"/>
                  <a:pt x="428391" y="3198850"/>
                </a:cubicBezTo>
                <a:lnTo>
                  <a:pt x="401440" y="3307560"/>
                </a:lnTo>
                <a:lnTo>
                  <a:pt x="386076" y="3373943"/>
                </a:lnTo>
                <a:cubicBezTo>
                  <a:pt x="386236" y="3376061"/>
                  <a:pt x="380537" y="3378856"/>
                  <a:pt x="374726" y="3381364"/>
                </a:cubicBezTo>
                <a:lnTo>
                  <a:pt x="369145" y="3383729"/>
                </a:lnTo>
                <a:lnTo>
                  <a:pt x="364294" y="3414159"/>
                </a:lnTo>
                <a:lnTo>
                  <a:pt x="366450" y="3436925"/>
                </a:lnTo>
                <a:lnTo>
                  <a:pt x="351743" y="3521619"/>
                </a:lnTo>
                <a:lnTo>
                  <a:pt x="345784" y="3603757"/>
                </a:lnTo>
                <a:cubicBezTo>
                  <a:pt x="345255" y="3619979"/>
                  <a:pt x="344727" y="3636202"/>
                  <a:pt x="344198" y="3652424"/>
                </a:cubicBezTo>
                <a:lnTo>
                  <a:pt x="352450" y="3665222"/>
                </a:lnTo>
                <a:lnTo>
                  <a:pt x="342621" y="3700804"/>
                </a:lnTo>
                <a:lnTo>
                  <a:pt x="341514" y="3734774"/>
                </a:lnTo>
                <a:cubicBezTo>
                  <a:pt x="341212" y="3751567"/>
                  <a:pt x="340909" y="3768360"/>
                  <a:pt x="340607" y="3785153"/>
                </a:cubicBezTo>
                <a:cubicBezTo>
                  <a:pt x="340640" y="3786161"/>
                  <a:pt x="340674" y="3787169"/>
                  <a:pt x="340707" y="3788177"/>
                </a:cubicBezTo>
                <a:cubicBezTo>
                  <a:pt x="340592" y="3791719"/>
                  <a:pt x="340476" y="3795261"/>
                  <a:pt x="340361" y="3798803"/>
                </a:cubicBezTo>
                <a:cubicBezTo>
                  <a:pt x="340121" y="3812119"/>
                  <a:pt x="339882" y="3825434"/>
                  <a:pt x="339642" y="3838750"/>
                </a:cubicBezTo>
                <a:cubicBezTo>
                  <a:pt x="337363" y="3949044"/>
                  <a:pt x="361794" y="3960437"/>
                  <a:pt x="360295" y="4015196"/>
                </a:cubicBezTo>
                <a:lnTo>
                  <a:pt x="339043" y="4052778"/>
                </a:lnTo>
                <a:lnTo>
                  <a:pt x="339343" y="4096257"/>
                </a:lnTo>
                <a:cubicBezTo>
                  <a:pt x="362058" y="4159145"/>
                  <a:pt x="332404" y="4250479"/>
                  <a:pt x="340786" y="4321136"/>
                </a:cubicBezTo>
                <a:cubicBezTo>
                  <a:pt x="341421" y="4376624"/>
                  <a:pt x="344189" y="4407708"/>
                  <a:pt x="343158" y="4429174"/>
                </a:cubicBezTo>
                <a:cubicBezTo>
                  <a:pt x="340948" y="4436304"/>
                  <a:pt x="337887" y="4443121"/>
                  <a:pt x="334599" y="4449938"/>
                </a:cubicBezTo>
                <a:lnTo>
                  <a:pt x="332890" y="4453515"/>
                </a:lnTo>
                <a:lnTo>
                  <a:pt x="331105" y="4467941"/>
                </a:lnTo>
                <a:lnTo>
                  <a:pt x="324289" y="4471861"/>
                </a:lnTo>
                <a:lnTo>
                  <a:pt x="317079" y="4493468"/>
                </a:lnTo>
                <a:cubicBezTo>
                  <a:pt x="315353" y="4501584"/>
                  <a:pt x="314639" y="4510343"/>
                  <a:pt x="315557" y="4520067"/>
                </a:cubicBezTo>
                <a:cubicBezTo>
                  <a:pt x="315451" y="4525669"/>
                  <a:pt x="315346" y="4531270"/>
                  <a:pt x="315240" y="4536872"/>
                </a:cubicBezTo>
                <a:lnTo>
                  <a:pt x="316200" y="4538297"/>
                </a:lnTo>
                <a:cubicBezTo>
                  <a:pt x="316738" y="4541182"/>
                  <a:pt x="316785" y="4544563"/>
                  <a:pt x="317507" y="4547582"/>
                </a:cubicBezTo>
                <a:cubicBezTo>
                  <a:pt x="322716" y="4552468"/>
                  <a:pt x="324912" y="4582137"/>
                  <a:pt x="323078" y="4592102"/>
                </a:cubicBezTo>
                <a:cubicBezTo>
                  <a:pt x="314597" y="4619728"/>
                  <a:pt x="334923" y="4645745"/>
                  <a:pt x="328722" y="4667914"/>
                </a:cubicBezTo>
                <a:cubicBezTo>
                  <a:pt x="330810" y="4685069"/>
                  <a:pt x="333803" y="4690356"/>
                  <a:pt x="335597" y="4695035"/>
                </a:cubicBezTo>
                <a:lnTo>
                  <a:pt x="339485" y="4695979"/>
                </a:lnTo>
                <a:lnTo>
                  <a:pt x="341089" y="4704268"/>
                </a:lnTo>
                <a:lnTo>
                  <a:pt x="342177" y="4706060"/>
                </a:lnTo>
                <a:cubicBezTo>
                  <a:pt x="344268" y="4709474"/>
                  <a:pt x="346234" y="4712931"/>
                  <a:pt x="347751" y="4716754"/>
                </a:cubicBezTo>
                <a:lnTo>
                  <a:pt x="344125" y="4764669"/>
                </a:lnTo>
                <a:lnTo>
                  <a:pt x="340188" y="4779386"/>
                </a:lnTo>
                <a:lnTo>
                  <a:pt x="335146" y="4787491"/>
                </a:lnTo>
                <a:lnTo>
                  <a:pt x="319124" y="4843514"/>
                </a:lnTo>
                <a:lnTo>
                  <a:pt x="305956" y="4881505"/>
                </a:lnTo>
                <a:lnTo>
                  <a:pt x="301062" y="4889332"/>
                </a:lnTo>
                <a:lnTo>
                  <a:pt x="302141" y="4899400"/>
                </a:lnTo>
                <a:cubicBezTo>
                  <a:pt x="302767" y="4900706"/>
                  <a:pt x="303536" y="4901803"/>
                  <a:pt x="304424" y="4902664"/>
                </a:cubicBezTo>
                <a:lnTo>
                  <a:pt x="293123" y="4932769"/>
                </a:lnTo>
                <a:lnTo>
                  <a:pt x="292275" y="4936482"/>
                </a:lnTo>
                <a:lnTo>
                  <a:pt x="288304" y="4962325"/>
                </a:lnTo>
                <a:cubicBezTo>
                  <a:pt x="288009" y="4988948"/>
                  <a:pt x="287715" y="5015570"/>
                  <a:pt x="287420" y="5042193"/>
                </a:cubicBezTo>
                <a:cubicBezTo>
                  <a:pt x="295373" y="5039737"/>
                  <a:pt x="281659" y="5060438"/>
                  <a:pt x="287020" y="5065655"/>
                </a:cubicBezTo>
                <a:cubicBezTo>
                  <a:pt x="291675" y="5068928"/>
                  <a:pt x="288601" y="5075970"/>
                  <a:pt x="288488" y="5082216"/>
                </a:cubicBezTo>
                <a:cubicBezTo>
                  <a:pt x="292282" y="5088207"/>
                  <a:pt x="287008" y="5117775"/>
                  <a:pt x="282763" y="5127114"/>
                </a:cubicBezTo>
                <a:cubicBezTo>
                  <a:pt x="267723" y="5152218"/>
                  <a:pt x="280799" y="5182399"/>
                  <a:pt x="269316" y="5202682"/>
                </a:cubicBezTo>
                <a:cubicBezTo>
                  <a:pt x="267050" y="5219969"/>
                  <a:pt x="268614" y="5225841"/>
                  <a:pt x="269174" y="5230835"/>
                </a:cubicBezTo>
                <a:lnTo>
                  <a:pt x="272679" y="5232660"/>
                </a:lnTo>
                <a:lnTo>
                  <a:pt x="272160" y="5241150"/>
                </a:lnTo>
                <a:lnTo>
                  <a:pt x="272760" y="5243156"/>
                </a:lnTo>
                <a:cubicBezTo>
                  <a:pt x="273922" y="5246984"/>
                  <a:pt x="274952" y="5250824"/>
                  <a:pt x="275462" y="5254919"/>
                </a:cubicBezTo>
                <a:cubicBezTo>
                  <a:pt x="258407" y="5258851"/>
                  <a:pt x="276976" y="5290392"/>
                  <a:pt x="262897" y="5286259"/>
                </a:cubicBezTo>
                <a:cubicBezTo>
                  <a:pt x="262724" y="5309439"/>
                  <a:pt x="239612" y="5337531"/>
                  <a:pt x="252761" y="5357801"/>
                </a:cubicBezTo>
                <a:cubicBezTo>
                  <a:pt x="248775" y="5392256"/>
                  <a:pt x="247799" y="5423412"/>
                  <a:pt x="242360" y="5460080"/>
                </a:cubicBezTo>
                <a:cubicBezTo>
                  <a:pt x="232632" y="5488478"/>
                  <a:pt x="242025" y="5519143"/>
                  <a:pt x="229880" y="5539714"/>
                </a:cubicBezTo>
                <a:cubicBezTo>
                  <a:pt x="230558" y="5572454"/>
                  <a:pt x="222150" y="5613340"/>
                  <a:pt x="204283" y="5639080"/>
                </a:cubicBezTo>
                <a:cubicBezTo>
                  <a:pt x="201596" y="5674226"/>
                  <a:pt x="191051" y="5680198"/>
                  <a:pt x="198948" y="5710958"/>
                </a:cubicBezTo>
                <a:cubicBezTo>
                  <a:pt x="196338" y="5713534"/>
                  <a:pt x="194185" y="5716550"/>
                  <a:pt x="192367" y="5719859"/>
                </a:cubicBezTo>
                <a:lnTo>
                  <a:pt x="188035" y="5729935"/>
                </a:lnTo>
                <a:lnTo>
                  <a:pt x="188428" y="5731182"/>
                </a:lnTo>
                <a:lnTo>
                  <a:pt x="181635" y="5753538"/>
                </a:lnTo>
                <a:lnTo>
                  <a:pt x="169744" y="5796307"/>
                </a:lnTo>
                <a:lnTo>
                  <a:pt x="170351" y="5796644"/>
                </a:lnTo>
                <a:cubicBezTo>
                  <a:pt x="171558" y="5797954"/>
                  <a:pt x="172173" y="5799948"/>
                  <a:pt x="171559" y="5803435"/>
                </a:cubicBezTo>
                <a:cubicBezTo>
                  <a:pt x="182664" y="5798231"/>
                  <a:pt x="175075" y="5805646"/>
                  <a:pt x="172284" y="5816391"/>
                </a:cubicBezTo>
                <a:cubicBezTo>
                  <a:pt x="188911" y="5810703"/>
                  <a:pt x="174844" y="5841128"/>
                  <a:pt x="182542" y="5846382"/>
                </a:cubicBezTo>
                <a:cubicBezTo>
                  <a:pt x="180118" y="5854404"/>
                  <a:pt x="177856" y="5862781"/>
                  <a:pt x="175877" y="5871336"/>
                </a:cubicBezTo>
                <a:lnTo>
                  <a:pt x="174910" y="5876376"/>
                </a:lnTo>
                <a:lnTo>
                  <a:pt x="175047" y="5876483"/>
                </a:lnTo>
                <a:cubicBezTo>
                  <a:pt x="175167" y="5877594"/>
                  <a:pt x="174973" y="5879257"/>
                  <a:pt x="174335" y="5881814"/>
                </a:cubicBezTo>
                <a:lnTo>
                  <a:pt x="171273" y="5895339"/>
                </a:lnTo>
                <a:cubicBezTo>
                  <a:pt x="171401" y="5896476"/>
                  <a:pt x="171530" y="5897612"/>
                  <a:pt x="171658" y="5898749"/>
                </a:cubicBezTo>
                <a:lnTo>
                  <a:pt x="174658" y="5919558"/>
                </a:lnTo>
                <a:cubicBezTo>
                  <a:pt x="173958" y="5933601"/>
                  <a:pt x="171208" y="5962838"/>
                  <a:pt x="169099" y="5984417"/>
                </a:cubicBezTo>
                <a:cubicBezTo>
                  <a:pt x="162916" y="6005205"/>
                  <a:pt x="164971" y="6025162"/>
                  <a:pt x="162007" y="6049043"/>
                </a:cubicBezTo>
                <a:cubicBezTo>
                  <a:pt x="150795" y="6073830"/>
                  <a:pt x="160091" y="6088483"/>
                  <a:pt x="156875" y="6114000"/>
                </a:cubicBezTo>
                <a:cubicBezTo>
                  <a:pt x="141597" y="6134477"/>
                  <a:pt x="163381" y="6133378"/>
                  <a:pt x="165441" y="6146938"/>
                </a:cubicBezTo>
                <a:lnTo>
                  <a:pt x="165177" y="6150658"/>
                </a:lnTo>
                <a:lnTo>
                  <a:pt x="161772" y="6160011"/>
                </a:lnTo>
                <a:lnTo>
                  <a:pt x="160051" y="6163393"/>
                </a:lnTo>
                <a:cubicBezTo>
                  <a:pt x="159032" y="6165775"/>
                  <a:pt x="158564" y="6167421"/>
                  <a:pt x="158473" y="6168628"/>
                </a:cubicBezTo>
                <a:cubicBezTo>
                  <a:pt x="158506" y="6168685"/>
                  <a:pt x="158540" y="6168742"/>
                  <a:pt x="158573" y="6168799"/>
                </a:cubicBezTo>
                <a:lnTo>
                  <a:pt x="146463" y="6196671"/>
                </a:lnTo>
                <a:cubicBezTo>
                  <a:pt x="152348" y="6205503"/>
                  <a:pt x="134460" y="6231012"/>
                  <a:pt x="150209" y="6232365"/>
                </a:cubicBezTo>
                <a:cubicBezTo>
                  <a:pt x="145821" y="6242321"/>
                  <a:pt x="137774" y="6246719"/>
                  <a:pt x="148544" y="6246162"/>
                </a:cubicBezTo>
                <a:cubicBezTo>
                  <a:pt x="147378" y="6249522"/>
                  <a:pt x="147566" y="6251866"/>
                  <a:pt x="148403" y="6253754"/>
                </a:cubicBezTo>
                <a:lnTo>
                  <a:pt x="138880" y="6276449"/>
                </a:lnTo>
                <a:cubicBezTo>
                  <a:pt x="138814" y="6277540"/>
                  <a:pt x="138749" y="6278630"/>
                  <a:pt x="138683" y="6279721"/>
                </a:cubicBezTo>
                <a:lnTo>
                  <a:pt x="130721" y="6293675"/>
                </a:lnTo>
                <a:lnTo>
                  <a:pt x="120717" y="6313967"/>
                </a:lnTo>
                <a:cubicBezTo>
                  <a:pt x="120758" y="6314457"/>
                  <a:pt x="120800" y="6314947"/>
                  <a:pt x="120841" y="6315437"/>
                </a:cubicBezTo>
                <a:lnTo>
                  <a:pt x="115208" y="6324024"/>
                </a:lnTo>
                <a:cubicBezTo>
                  <a:pt x="113007" y="6326672"/>
                  <a:pt x="103991" y="6364381"/>
                  <a:pt x="101217" y="6365923"/>
                </a:cubicBezTo>
                <a:lnTo>
                  <a:pt x="74946" y="6556817"/>
                </a:lnTo>
                <a:cubicBezTo>
                  <a:pt x="55357" y="6665926"/>
                  <a:pt x="35695" y="6744075"/>
                  <a:pt x="16001" y="6808678"/>
                </a:cubicBezTo>
                <a:lnTo>
                  <a:pt x="0" y="6858000"/>
                </a:lnTo>
                <a:lnTo>
                  <a:pt x="5734864" y="6858000"/>
                </a:lnTo>
                <a:lnTo>
                  <a:pt x="5734864"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69FAE308-3076-43DB-B834-DA0B0AE19AF9}"/>
              </a:ext>
            </a:extLst>
          </p:cNvPr>
          <p:cNvSpPr>
            <a:spLocks noGrp="1"/>
          </p:cNvSpPr>
          <p:nvPr>
            <p:ph type="ctrTitle"/>
          </p:nvPr>
        </p:nvSpPr>
        <p:spPr>
          <a:xfrm>
            <a:off x="773408" y="992094"/>
            <a:ext cx="3616913" cy="2727151"/>
          </a:xfrm>
        </p:spPr>
        <p:txBody>
          <a:bodyPr>
            <a:normAutofit/>
          </a:bodyPr>
          <a:lstStyle/>
          <a:p>
            <a:r>
              <a:rPr lang="en-US" sz="5400" dirty="0"/>
              <a:t>Thank you</a:t>
            </a:r>
          </a:p>
        </p:txBody>
      </p:sp>
      <p:pic>
        <p:nvPicPr>
          <p:cNvPr id="4" name="Picture 3" descr="Royalty Free Healing Stock Photos | rawpixel">
            <a:extLst>
              <a:ext uri="{FF2B5EF4-FFF2-40B4-BE49-F238E27FC236}">
                <a16:creationId xmlns:a16="http://schemas.microsoft.com/office/drawing/2014/main" id="{B49B8C72-CEBF-274C-B706-FDF39DBE0DC7}"/>
              </a:ext>
            </a:extLst>
          </p:cNvPr>
          <p:cNvPicPr>
            <a:picLocks noChangeAspect="1"/>
          </p:cNvPicPr>
          <p:nvPr/>
        </p:nvPicPr>
        <p:blipFill>
          <a:blip r:embed="rId2"/>
          <a:stretch>
            <a:fillRect/>
          </a:stretch>
        </p:blipFill>
        <p:spPr>
          <a:xfrm>
            <a:off x="5914801" y="578738"/>
            <a:ext cx="5670549" cy="5670549"/>
          </a:xfrm>
          <a:prstGeom prst="rect">
            <a:avLst/>
          </a:prstGeom>
        </p:spPr>
      </p:pic>
    </p:spTree>
    <p:extLst>
      <p:ext uri="{BB962C8B-B14F-4D97-AF65-F5344CB8AC3E}">
        <p14:creationId xmlns:p14="http://schemas.microsoft.com/office/powerpoint/2010/main" val="9261845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DB304A14-32D0-4873-B914-423ED7B8DA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itle 1">
            <a:extLst>
              <a:ext uri="{FF2B5EF4-FFF2-40B4-BE49-F238E27FC236}">
                <a16:creationId xmlns:a16="http://schemas.microsoft.com/office/drawing/2014/main" id="{023DA9F6-6A8B-1475-423A-7A75CFFA5B39}"/>
              </a:ext>
            </a:extLst>
          </p:cNvPr>
          <p:cNvSpPr>
            <a:spLocks noGrp="1"/>
          </p:cNvSpPr>
          <p:nvPr>
            <p:ph type="title"/>
          </p:nvPr>
        </p:nvSpPr>
        <p:spPr>
          <a:xfrm>
            <a:off x="838200" y="365125"/>
            <a:ext cx="5387502" cy="1325563"/>
          </a:xfrm>
        </p:spPr>
        <p:txBody>
          <a:bodyPr vert="horz" lIns="91440" tIns="45720" rIns="91440" bIns="45720" rtlCol="0" anchor="ctr">
            <a:normAutofit/>
          </a:bodyPr>
          <a:lstStyle/>
          <a:p>
            <a:r>
              <a:rPr lang="en-US" sz="4400" dirty="0">
                <a:latin typeface="Times New Roman"/>
                <a:cs typeface="Times New Roman"/>
              </a:rPr>
              <a:t>Problem Statement</a:t>
            </a:r>
          </a:p>
        </p:txBody>
      </p:sp>
      <p:sp>
        <p:nvSpPr>
          <p:cNvPr id="3" name="Text Placeholder 2">
            <a:extLst>
              <a:ext uri="{FF2B5EF4-FFF2-40B4-BE49-F238E27FC236}">
                <a16:creationId xmlns:a16="http://schemas.microsoft.com/office/drawing/2014/main" id="{D9D259AC-0499-8DCA-6DD0-02AE8B97C056}"/>
              </a:ext>
            </a:extLst>
          </p:cNvPr>
          <p:cNvSpPr>
            <a:spLocks noGrp="1"/>
          </p:cNvSpPr>
          <p:nvPr>
            <p:ph type="body" idx="1"/>
          </p:nvPr>
        </p:nvSpPr>
        <p:spPr>
          <a:xfrm>
            <a:off x="838200" y="1825625"/>
            <a:ext cx="5603745" cy="4649959"/>
          </a:xfrm>
        </p:spPr>
        <p:txBody>
          <a:bodyPr vert="horz" lIns="91440" tIns="45720" rIns="91440" bIns="45720" rtlCol="0" anchor="t">
            <a:noAutofit/>
          </a:bodyPr>
          <a:lstStyle/>
          <a:p>
            <a:pPr indent="-228600" algn="just">
              <a:lnSpc>
                <a:spcPct val="90000"/>
              </a:lnSpc>
              <a:buFont typeface="Arial" panose="020B0604020202020204" pitchFamily="34" charset="0"/>
              <a:buChar char="•"/>
            </a:pPr>
            <a:r>
              <a:rPr lang="en-US" sz="2000" dirty="0">
                <a:solidFill>
                  <a:schemeClr val="tx1"/>
                </a:solidFill>
                <a:latin typeface="Times New Roman"/>
                <a:cs typeface="Times New Roman"/>
              </a:rPr>
              <a:t>Sentiment analysis algorithms and conversational agents are being leveraged to create a supportive platform that encourages individuals to share their emotional concerns. The project is developed an Ai based system that could classify the emotion of humans into various mental health disorders.</a:t>
            </a:r>
          </a:p>
          <a:p>
            <a:pPr indent="-228600" algn="just">
              <a:lnSpc>
                <a:spcPct val="90000"/>
              </a:lnSpc>
              <a:buFont typeface="Arial" panose="020B0604020202020204" pitchFamily="34" charset="0"/>
              <a:buChar char="•"/>
            </a:pPr>
            <a:r>
              <a:rPr lang="en-US" sz="2000" dirty="0">
                <a:solidFill>
                  <a:schemeClr val="tx1"/>
                </a:solidFill>
                <a:latin typeface="Times New Roman"/>
                <a:cs typeface="Times New Roman"/>
              </a:rPr>
              <a:t>The goal is to integrate cutting-edge technology with mental health care to promote early intervention and improve mental health outcomes for individuals worldwide.</a:t>
            </a:r>
          </a:p>
          <a:p>
            <a:pPr indent="-228600" algn="just">
              <a:lnSpc>
                <a:spcPct val="90000"/>
              </a:lnSpc>
              <a:buFont typeface="Arial" panose="020B0604020202020204" pitchFamily="34" charset="0"/>
              <a:buChar char="•"/>
            </a:pPr>
            <a:endParaRPr lang="en-US" sz="2000" dirty="0">
              <a:solidFill>
                <a:schemeClr val="tx1"/>
              </a:solidFill>
              <a:latin typeface="Times New Roman"/>
              <a:cs typeface="Times New Roman"/>
            </a:endParaRPr>
          </a:p>
        </p:txBody>
      </p:sp>
      <p:pic>
        <p:nvPicPr>
          <p:cNvPr id="12" name="Picture 11" descr="Free vector graphic: Mental, Health, Mental Health - Free Image on ...">
            <a:extLst>
              <a:ext uri="{FF2B5EF4-FFF2-40B4-BE49-F238E27FC236}">
                <a16:creationId xmlns:a16="http://schemas.microsoft.com/office/drawing/2014/main" id="{6FEC6730-1389-0E0D-7944-53FA25FFE371}"/>
              </a:ext>
            </a:extLst>
          </p:cNvPr>
          <p:cNvPicPr>
            <a:picLocks noChangeAspect="1"/>
          </p:cNvPicPr>
          <p:nvPr/>
        </p:nvPicPr>
        <p:blipFill rotWithShape="1">
          <a:blip r:embed="rId2"/>
          <a:srcRect l="13147" r="23260"/>
          <a:stretch/>
        </p:blipFill>
        <p:spPr>
          <a:xfrm>
            <a:off x="6621294" y="1295416"/>
            <a:ext cx="5570706" cy="5562584"/>
          </a:xfrm>
          <a:custGeom>
            <a:avLst/>
            <a:gdLst/>
            <a:ahLst/>
            <a:cxnLst/>
            <a:rect l="l" t="t" r="r" b="b"/>
            <a:pathLst>
              <a:path w="5570706" h="5562584">
                <a:moveTo>
                  <a:pt x="3374687" y="0"/>
                </a:moveTo>
                <a:cubicBezTo>
                  <a:pt x="4190094" y="0"/>
                  <a:pt x="4937956" y="289196"/>
                  <a:pt x="5521301" y="770615"/>
                </a:cubicBezTo>
                <a:lnTo>
                  <a:pt x="5570706" y="815517"/>
                </a:lnTo>
                <a:lnTo>
                  <a:pt x="5570706" y="5562584"/>
                </a:lnTo>
                <a:lnTo>
                  <a:pt x="808135" y="5562584"/>
                </a:lnTo>
                <a:lnTo>
                  <a:pt x="770615" y="5521302"/>
                </a:lnTo>
                <a:cubicBezTo>
                  <a:pt x="289196" y="4937957"/>
                  <a:pt x="0" y="4190095"/>
                  <a:pt x="0" y="3374687"/>
                </a:cubicBezTo>
                <a:cubicBezTo>
                  <a:pt x="0" y="1510899"/>
                  <a:pt x="1510899" y="0"/>
                  <a:pt x="3374687" y="0"/>
                </a:cubicBezTo>
                <a:close/>
              </a:path>
            </a:pathLst>
          </a:custGeom>
        </p:spPr>
      </p:pic>
      <p:sp>
        <p:nvSpPr>
          <p:cNvPr id="26" name="!!Oval">
            <a:extLst>
              <a:ext uri="{FF2B5EF4-FFF2-40B4-BE49-F238E27FC236}">
                <a16:creationId xmlns:a16="http://schemas.microsoft.com/office/drawing/2014/main" id="{1D460C86-854F-4FB3-ABC2-E823D8FEB9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43451" y="1656147"/>
            <a:ext cx="546100" cy="5461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8" name="!!Arc">
            <a:extLst>
              <a:ext uri="{FF2B5EF4-FFF2-40B4-BE49-F238E27FC236}">
                <a16:creationId xmlns:a16="http://schemas.microsoft.com/office/drawing/2014/main" id="{BB48116A-278A-4CC5-89D3-9DE8E8FF12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34739" y="587516"/>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5" name="Slide Number Placeholder 4">
            <a:extLst>
              <a:ext uri="{FF2B5EF4-FFF2-40B4-BE49-F238E27FC236}">
                <a16:creationId xmlns:a16="http://schemas.microsoft.com/office/drawing/2014/main" id="{6A92A245-007F-472A-3074-50459227019E}"/>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294A09A9-5501-47C1-A89A-A340965A2BE2}" type="slidenum">
              <a:rPr lang="en-US">
                <a:solidFill>
                  <a:srgbClr val="FFFFFF"/>
                </a:solidFill>
                <a:latin typeface="Calibri" panose="020F0502020204030204"/>
              </a:rPr>
              <a:pPr>
                <a:spcAft>
                  <a:spcPts val="600"/>
                </a:spcAft>
                <a:defRPr/>
              </a:pPr>
              <a:t>4</a:t>
            </a:fld>
            <a:endParaRPr lang="en-US">
              <a:solidFill>
                <a:srgbClr val="FFFFFF"/>
              </a:solidFill>
              <a:latin typeface="Calibri" panose="020F0502020204030204"/>
            </a:endParaRPr>
          </a:p>
        </p:txBody>
      </p:sp>
    </p:spTree>
    <p:extLst>
      <p:ext uri="{BB962C8B-B14F-4D97-AF65-F5344CB8AC3E}">
        <p14:creationId xmlns:p14="http://schemas.microsoft.com/office/powerpoint/2010/main" val="38847102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930A084-E607-3DB8-2579-B0E9C50BBE49}"/>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31B27863-AE88-5D2F-6C14-BCA92D7B6F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28228F44-A404-23E8-91CC-64076CE5A8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1766176" cy="2061837"/>
          </a:xfrm>
          <a:custGeom>
            <a:avLst/>
            <a:gdLst>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13657 w 10768629"/>
              <a:gd name="connsiteY144" fmla="*/ 1730706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84330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Lst>
            <a:rect l="l" t="t" r="r" b="b"/>
            <a:pathLst>
              <a:path w="10768629" h="1978172">
                <a:moveTo>
                  <a:pt x="0" y="0"/>
                </a:moveTo>
                <a:lnTo>
                  <a:pt x="10768629" y="0"/>
                </a:lnTo>
                <a:lnTo>
                  <a:pt x="10733254" y="31439"/>
                </a:lnTo>
                <a:lnTo>
                  <a:pt x="10727085" y="37910"/>
                </a:lnTo>
                <a:cubicBezTo>
                  <a:pt x="10712973" y="56080"/>
                  <a:pt x="10699457" y="78430"/>
                  <a:pt x="10675953" y="68623"/>
                </a:cubicBezTo>
                <a:cubicBezTo>
                  <a:pt x="10685972" y="89202"/>
                  <a:pt x="10641629" y="69781"/>
                  <a:pt x="10637091" y="90361"/>
                </a:cubicBezTo>
                <a:cubicBezTo>
                  <a:pt x="10635214" y="107005"/>
                  <a:pt x="10621323" y="104993"/>
                  <a:pt x="10610971" y="110764"/>
                </a:cubicBezTo>
                <a:cubicBezTo>
                  <a:pt x="10603980" y="127568"/>
                  <a:pt x="10551417" y="141180"/>
                  <a:pt x="10532872" y="138028"/>
                </a:cubicBezTo>
                <a:cubicBezTo>
                  <a:pt x="10480300" y="119072"/>
                  <a:pt x="10440532" y="186296"/>
                  <a:pt x="10398558" y="172911"/>
                </a:cubicBezTo>
                <a:cubicBezTo>
                  <a:pt x="10387708" y="174114"/>
                  <a:pt x="10378792" y="177646"/>
                  <a:pt x="10371128" y="182609"/>
                </a:cubicBezTo>
                <a:lnTo>
                  <a:pt x="10352178" y="199976"/>
                </a:lnTo>
                <a:lnTo>
                  <a:pt x="10351815" y="211879"/>
                </a:lnTo>
                <a:lnTo>
                  <a:pt x="10337471" y="218661"/>
                </a:lnTo>
                <a:lnTo>
                  <a:pt x="10334625" y="222351"/>
                </a:lnTo>
                <a:cubicBezTo>
                  <a:pt x="10321108" y="225227"/>
                  <a:pt x="10278615" y="228401"/>
                  <a:pt x="10256365" y="235917"/>
                </a:cubicBezTo>
                <a:cubicBezTo>
                  <a:pt x="10218136" y="258033"/>
                  <a:pt x="10224552" y="209685"/>
                  <a:pt x="10201127" y="267448"/>
                </a:cubicBezTo>
                <a:cubicBezTo>
                  <a:pt x="10121320" y="273476"/>
                  <a:pt x="10040763" y="345580"/>
                  <a:pt x="9961218" y="326720"/>
                </a:cubicBezTo>
                <a:cubicBezTo>
                  <a:pt x="9980173" y="341621"/>
                  <a:pt x="9883038" y="318484"/>
                  <a:pt x="9859715" y="355698"/>
                </a:cubicBezTo>
                <a:cubicBezTo>
                  <a:pt x="9812822" y="367758"/>
                  <a:pt x="9752089" y="383830"/>
                  <a:pt x="9679867" y="399081"/>
                </a:cubicBezTo>
                <a:cubicBezTo>
                  <a:pt x="9618357" y="415668"/>
                  <a:pt x="9525492" y="446315"/>
                  <a:pt x="9490654" y="455225"/>
                </a:cubicBezTo>
                <a:lnTo>
                  <a:pt x="9470837" y="452539"/>
                </a:lnTo>
                <a:lnTo>
                  <a:pt x="9469082" y="454891"/>
                </a:lnTo>
                <a:cubicBezTo>
                  <a:pt x="9460057" y="461184"/>
                  <a:pt x="9453495" y="461729"/>
                  <a:pt x="9448038" y="459733"/>
                </a:cubicBezTo>
                <a:lnTo>
                  <a:pt x="9396821" y="455795"/>
                </a:lnTo>
                <a:lnTo>
                  <a:pt x="9392197" y="459796"/>
                </a:lnTo>
                <a:lnTo>
                  <a:pt x="9347994" y="464462"/>
                </a:lnTo>
                <a:cubicBezTo>
                  <a:pt x="9347959" y="465155"/>
                  <a:pt x="9347925" y="465846"/>
                  <a:pt x="9347889" y="466539"/>
                </a:cubicBezTo>
                <a:cubicBezTo>
                  <a:pt x="9346648" y="471307"/>
                  <a:pt x="9343831" y="475025"/>
                  <a:pt x="9337639" y="476654"/>
                </a:cubicBezTo>
                <a:cubicBezTo>
                  <a:pt x="9354547" y="503661"/>
                  <a:pt x="9307720" y="510631"/>
                  <a:pt x="9287964" y="513052"/>
                </a:cubicBezTo>
                <a:cubicBezTo>
                  <a:pt x="9269905" y="526173"/>
                  <a:pt x="9245386" y="544358"/>
                  <a:pt x="9229283" y="555377"/>
                </a:cubicBezTo>
                <a:lnTo>
                  <a:pt x="9220274" y="557502"/>
                </a:lnTo>
                <a:cubicBezTo>
                  <a:pt x="9220250" y="557668"/>
                  <a:pt x="9220226" y="557835"/>
                  <a:pt x="9220202" y="558001"/>
                </a:cubicBezTo>
                <a:cubicBezTo>
                  <a:pt x="9218468" y="559434"/>
                  <a:pt x="9215591" y="560497"/>
                  <a:pt x="9210908" y="561147"/>
                </a:cubicBezTo>
                <a:lnTo>
                  <a:pt x="9186374" y="565502"/>
                </a:lnTo>
                <a:lnTo>
                  <a:pt x="9181058" y="569943"/>
                </a:lnTo>
                <a:lnTo>
                  <a:pt x="9167549" y="584727"/>
                </a:lnTo>
                <a:lnTo>
                  <a:pt x="9149110" y="598906"/>
                </a:lnTo>
                <a:cubicBezTo>
                  <a:pt x="9133575" y="594395"/>
                  <a:pt x="9087390" y="636567"/>
                  <a:pt x="9078556" y="644039"/>
                </a:cubicBezTo>
                <a:lnTo>
                  <a:pt x="8996399" y="690055"/>
                </a:lnTo>
                <a:cubicBezTo>
                  <a:pt x="8913147" y="777045"/>
                  <a:pt x="8867993" y="772591"/>
                  <a:pt x="8803791" y="813860"/>
                </a:cubicBezTo>
                <a:cubicBezTo>
                  <a:pt x="8745270" y="819906"/>
                  <a:pt x="8690049" y="823612"/>
                  <a:pt x="8636202" y="848463"/>
                </a:cubicBezTo>
                <a:cubicBezTo>
                  <a:pt x="8594799" y="860014"/>
                  <a:pt x="8568613" y="864779"/>
                  <a:pt x="8555372" y="883171"/>
                </a:cubicBezTo>
                <a:lnTo>
                  <a:pt x="8507229" y="901665"/>
                </a:lnTo>
                <a:lnTo>
                  <a:pt x="8428473" y="927985"/>
                </a:lnTo>
                <a:cubicBezTo>
                  <a:pt x="8428287" y="929817"/>
                  <a:pt x="8428100" y="931648"/>
                  <a:pt x="8427914" y="933480"/>
                </a:cubicBezTo>
                <a:lnTo>
                  <a:pt x="8420327" y="941984"/>
                </a:lnTo>
                <a:lnTo>
                  <a:pt x="8394729" y="948347"/>
                </a:lnTo>
                <a:lnTo>
                  <a:pt x="8380548" y="987916"/>
                </a:lnTo>
                <a:lnTo>
                  <a:pt x="8375330" y="965444"/>
                </a:lnTo>
                <a:cubicBezTo>
                  <a:pt x="8372375" y="964202"/>
                  <a:pt x="8344433" y="977378"/>
                  <a:pt x="8340796" y="980522"/>
                </a:cubicBezTo>
                <a:cubicBezTo>
                  <a:pt x="8328292" y="982128"/>
                  <a:pt x="8319237" y="991089"/>
                  <a:pt x="8304438" y="996739"/>
                </a:cubicBezTo>
                <a:cubicBezTo>
                  <a:pt x="8297193" y="1005683"/>
                  <a:pt x="8289328" y="1014568"/>
                  <a:pt x="8280929" y="1023089"/>
                </a:cubicBezTo>
                <a:lnTo>
                  <a:pt x="8275760" y="1027772"/>
                </a:lnTo>
                <a:lnTo>
                  <a:pt x="8275478" y="1027605"/>
                </a:lnTo>
                <a:cubicBezTo>
                  <a:pt x="8273970" y="1028076"/>
                  <a:pt x="8251461" y="1029408"/>
                  <a:pt x="8249003" y="1032033"/>
                </a:cubicBezTo>
                <a:lnTo>
                  <a:pt x="8203836" y="1037347"/>
                </a:lnTo>
                <a:cubicBezTo>
                  <a:pt x="8172789" y="1049890"/>
                  <a:pt x="8148166" y="1034625"/>
                  <a:pt x="8122936" y="1063113"/>
                </a:cubicBezTo>
                <a:cubicBezTo>
                  <a:pt x="8093850" y="1074757"/>
                  <a:pt x="8066781" y="1075350"/>
                  <a:pt x="8043658" y="1092746"/>
                </a:cubicBezTo>
                <a:cubicBezTo>
                  <a:pt x="8032157" y="1089174"/>
                  <a:pt x="8022145" y="1089998"/>
                  <a:pt x="8015351" y="1105478"/>
                </a:cubicBezTo>
                <a:cubicBezTo>
                  <a:pt x="7987544" y="1113006"/>
                  <a:pt x="7977708" y="1099152"/>
                  <a:pt x="7963145" y="1119346"/>
                </a:cubicBezTo>
                <a:cubicBezTo>
                  <a:pt x="7942622" y="1098880"/>
                  <a:pt x="7943760" y="1109516"/>
                  <a:pt x="7938145" y="1120225"/>
                </a:cubicBezTo>
                <a:lnTo>
                  <a:pt x="7937238" y="1121204"/>
                </a:lnTo>
                <a:lnTo>
                  <a:pt x="7934398" y="1118240"/>
                </a:lnTo>
                <a:lnTo>
                  <a:pt x="7918248" y="1124371"/>
                </a:lnTo>
                <a:lnTo>
                  <a:pt x="7914119" y="1127653"/>
                </a:lnTo>
                <a:cubicBezTo>
                  <a:pt x="7911201" y="1129547"/>
                  <a:pt x="7909169" y="1130331"/>
                  <a:pt x="7907658" y="1130350"/>
                </a:cubicBezTo>
                <a:lnTo>
                  <a:pt x="7907434" y="1130103"/>
                </a:lnTo>
                <a:lnTo>
                  <a:pt x="7901508" y="1133245"/>
                </a:lnTo>
                <a:cubicBezTo>
                  <a:pt x="7891644" y="1139271"/>
                  <a:pt x="7882185" y="1145815"/>
                  <a:pt x="7873287" y="1152609"/>
                </a:cubicBezTo>
                <a:cubicBezTo>
                  <a:pt x="7864672" y="1141906"/>
                  <a:pt x="7845199" y="1159242"/>
                  <a:pt x="7834833" y="1153868"/>
                </a:cubicBezTo>
                <a:lnTo>
                  <a:pt x="7828661" y="1139994"/>
                </a:lnTo>
                <a:lnTo>
                  <a:pt x="7823966" y="1143178"/>
                </a:lnTo>
                <a:lnTo>
                  <a:pt x="7815078" y="1151776"/>
                </a:lnTo>
                <a:cubicBezTo>
                  <a:pt x="7813692" y="1152943"/>
                  <a:pt x="7812687" y="1153116"/>
                  <a:pt x="7812026" y="1151522"/>
                </a:cubicBezTo>
                <a:cubicBezTo>
                  <a:pt x="7806555" y="1153054"/>
                  <a:pt x="7788673" y="1159989"/>
                  <a:pt x="7782249" y="1160970"/>
                </a:cubicBezTo>
                <a:lnTo>
                  <a:pt x="7773476" y="1157414"/>
                </a:lnTo>
                <a:lnTo>
                  <a:pt x="7769600" y="1157365"/>
                </a:lnTo>
                <a:lnTo>
                  <a:pt x="7752631" y="1172815"/>
                </a:lnTo>
                <a:lnTo>
                  <a:pt x="7739392" y="1192062"/>
                </a:lnTo>
                <a:lnTo>
                  <a:pt x="7677677" y="1216394"/>
                </a:lnTo>
                <a:lnTo>
                  <a:pt x="7586920" y="1261888"/>
                </a:lnTo>
                <a:cubicBezTo>
                  <a:pt x="7556723" y="1298911"/>
                  <a:pt x="7489187" y="1284518"/>
                  <a:pt x="7486100" y="1292563"/>
                </a:cubicBezTo>
                <a:cubicBezTo>
                  <a:pt x="7454875" y="1308356"/>
                  <a:pt x="7453335" y="1326361"/>
                  <a:pt x="7411323" y="1340732"/>
                </a:cubicBezTo>
                <a:cubicBezTo>
                  <a:pt x="7372519" y="1390006"/>
                  <a:pt x="7288617" y="1403664"/>
                  <a:pt x="7240698" y="1438832"/>
                </a:cubicBezTo>
                <a:cubicBezTo>
                  <a:pt x="7206467" y="1417136"/>
                  <a:pt x="7227555" y="1441678"/>
                  <a:pt x="7197675" y="1447530"/>
                </a:cubicBezTo>
                <a:cubicBezTo>
                  <a:pt x="7211601" y="1474927"/>
                  <a:pt x="7159483" y="1444981"/>
                  <a:pt x="7164788" y="1480293"/>
                </a:cubicBezTo>
                <a:cubicBezTo>
                  <a:pt x="7159184" y="1480240"/>
                  <a:pt x="7153584" y="1479075"/>
                  <a:pt x="7147929" y="1477641"/>
                </a:cubicBezTo>
                <a:lnTo>
                  <a:pt x="7144965" y="1476908"/>
                </a:lnTo>
                <a:lnTo>
                  <a:pt x="7134299" y="1479969"/>
                </a:lnTo>
                <a:lnTo>
                  <a:pt x="7129809" y="1473339"/>
                </a:lnTo>
                <a:lnTo>
                  <a:pt x="7112688" y="1472575"/>
                </a:lnTo>
                <a:cubicBezTo>
                  <a:pt x="7106506" y="1473449"/>
                  <a:pt x="7100123" y="1475741"/>
                  <a:pt x="7093470" y="1480300"/>
                </a:cubicBezTo>
                <a:cubicBezTo>
                  <a:pt x="7079039" y="1501274"/>
                  <a:pt x="7048991" y="1495718"/>
                  <a:pt x="7025034" y="1506934"/>
                </a:cubicBezTo>
                <a:lnTo>
                  <a:pt x="7014783" y="1515868"/>
                </a:lnTo>
                <a:lnTo>
                  <a:pt x="6979706" y="1523511"/>
                </a:lnTo>
                <a:lnTo>
                  <a:pt x="6977890" y="1525793"/>
                </a:lnTo>
                <a:cubicBezTo>
                  <a:pt x="6971996" y="1527914"/>
                  <a:pt x="6959488" y="1529941"/>
                  <a:pt x="6944339" y="1536237"/>
                </a:cubicBezTo>
                <a:lnTo>
                  <a:pt x="6886996" y="1563569"/>
                </a:lnTo>
                <a:lnTo>
                  <a:pt x="6874510" y="1558469"/>
                </a:lnTo>
                <a:lnTo>
                  <a:pt x="6871943" y="1554651"/>
                </a:lnTo>
                <a:lnTo>
                  <a:pt x="6856174" y="1562024"/>
                </a:lnTo>
                <a:lnTo>
                  <a:pt x="6842321" y="1560554"/>
                </a:lnTo>
                <a:lnTo>
                  <a:pt x="6832713" y="1569357"/>
                </a:lnTo>
                <a:lnTo>
                  <a:pt x="6816351" y="1571495"/>
                </a:lnTo>
                <a:cubicBezTo>
                  <a:pt x="6810216" y="1571510"/>
                  <a:pt x="6803310" y="1571324"/>
                  <a:pt x="6795800" y="1572010"/>
                </a:cubicBezTo>
                <a:lnTo>
                  <a:pt x="6777546" y="1568661"/>
                </a:lnTo>
                <a:lnTo>
                  <a:pt x="6751528" y="1574143"/>
                </a:lnTo>
                <a:cubicBezTo>
                  <a:pt x="6731455" y="1578562"/>
                  <a:pt x="6712054" y="1582098"/>
                  <a:pt x="6691966" y="1582255"/>
                </a:cubicBezTo>
                <a:cubicBezTo>
                  <a:pt x="6677921" y="1590738"/>
                  <a:pt x="6663787" y="1595441"/>
                  <a:pt x="6646941" y="1588471"/>
                </a:cubicBezTo>
                <a:cubicBezTo>
                  <a:pt x="6605135" y="1597971"/>
                  <a:pt x="6598373" y="1612583"/>
                  <a:pt x="6568576" y="1606488"/>
                </a:cubicBezTo>
                <a:cubicBezTo>
                  <a:pt x="6562510" y="1614734"/>
                  <a:pt x="6558067" y="1619360"/>
                  <a:pt x="6554358" y="1621701"/>
                </a:cubicBezTo>
                <a:cubicBezTo>
                  <a:pt x="6543227" y="1628727"/>
                  <a:pt x="6538724" y="1615196"/>
                  <a:pt x="6516968" y="1617195"/>
                </a:cubicBezTo>
                <a:cubicBezTo>
                  <a:pt x="6493173" y="1617368"/>
                  <a:pt x="6528193" y="1598652"/>
                  <a:pt x="6506479" y="1602227"/>
                </a:cubicBezTo>
                <a:cubicBezTo>
                  <a:pt x="6486674" y="1613929"/>
                  <a:pt x="6478484" y="1593997"/>
                  <a:pt x="6458436" y="1607332"/>
                </a:cubicBezTo>
                <a:cubicBezTo>
                  <a:pt x="6471168" y="1620800"/>
                  <a:pt x="6410323" y="1615478"/>
                  <a:pt x="6414786" y="1628815"/>
                </a:cubicBezTo>
                <a:cubicBezTo>
                  <a:pt x="6385942" y="1615041"/>
                  <a:pt x="6386569" y="1640238"/>
                  <a:pt x="6357085" y="1640846"/>
                </a:cubicBezTo>
                <a:cubicBezTo>
                  <a:pt x="6341163" y="1636809"/>
                  <a:pt x="6331497" y="1637754"/>
                  <a:pt x="6322636" y="1648213"/>
                </a:cubicBezTo>
                <a:cubicBezTo>
                  <a:pt x="6248448" y="1627802"/>
                  <a:pt x="6286748" y="1654976"/>
                  <a:pt x="6226172" y="1654676"/>
                </a:cubicBezTo>
                <a:lnTo>
                  <a:pt x="6221217" y="1654506"/>
                </a:lnTo>
                <a:lnTo>
                  <a:pt x="6204956" y="1664280"/>
                </a:lnTo>
                <a:cubicBezTo>
                  <a:pt x="6204728" y="1665114"/>
                  <a:pt x="6204498" y="1665947"/>
                  <a:pt x="6204270" y="1666782"/>
                </a:cubicBezTo>
                <a:lnTo>
                  <a:pt x="6143810" y="1661963"/>
                </a:lnTo>
                <a:lnTo>
                  <a:pt x="6136560" y="1665728"/>
                </a:lnTo>
                <a:lnTo>
                  <a:pt x="6096155" y="1656951"/>
                </a:lnTo>
                <a:lnTo>
                  <a:pt x="6075812" y="1655422"/>
                </a:lnTo>
                <a:lnTo>
                  <a:pt x="6039495" y="1649680"/>
                </a:lnTo>
                <a:lnTo>
                  <a:pt x="6036523" y="1652121"/>
                </a:lnTo>
                <a:lnTo>
                  <a:pt x="6029328" y="1649904"/>
                </a:lnTo>
                <a:lnTo>
                  <a:pt x="6024075" y="1652779"/>
                </a:lnTo>
                <a:lnTo>
                  <a:pt x="6018085" y="1652030"/>
                </a:lnTo>
                <a:cubicBezTo>
                  <a:pt x="6006658" y="1653831"/>
                  <a:pt x="5968194" y="1662035"/>
                  <a:pt x="5955513" y="1663584"/>
                </a:cubicBezTo>
                <a:lnTo>
                  <a:pt x="5941996" y="1661326"/>
                </a:lnTo>
                <a:lnTo>
                  <a:pt x="5931789" y="1669915"/>
                </a:lnTo>
                <a:lnTo>
                  <a:pt x="5888686" y="1672175"/>
                </a:lnTo>
                <a:lnTo>
                  <a:pt x="5873794" y="1665454"/>
                </a:lnTo>
                <a:lnTo>
                  <a:pt x="5860022" y="1660635"/>
                </a:lnTo>
                <a:lnTo>
                  <a:pt x="5858237" y="1660649"/>
                </a:lnTo>
                <a:lnTo>
                  <a:pt x="5840319" y="1660798"/>
                </a:lnTo>
                <a:lnTo>
                  <a:pt x="5806984" y="1661075"/>
                </a:lnTo>
                <a:cubicBezTo>
                  <a:pt x="5785708" y="1661533"/>
                  <a:pt x="5764126" y="1662974"/>
                  <a:pt x="5742351" y="1667489"/>
                </a:cubicBezTo>
                <a:cubicBezTo>
                  <a:pt x="5659069" y="1645168"/>
                  <a:pt x="5615134" y="1706361"/>
                  <a:pt x="5521171" y="1671626"/>
                </a:cubicBezTo>
                <a:cubicBezTo>
                  <a:pt x="5491803" y="1671296"/>
                  <a:pt x="5498089" y="1662666"/>
                  <a:pt x="5457384" y="1683952"/>
                </a:cubicBezTo>
                <a:cubicBezTo>
                  <a:pt x="5356959" y="1699287"/>
                  <a:pt x="5078905" y="1774579"/>
                  <a:pt x="4950070" y="1748401"/>
                </a:cubicBezTo>
                <a:cubicBezTo>
                  <a:pt x="4918276" y="1752255"/>
                  <a:pt x="4891043" y="1756936"/>
                  <a:pt x="4872172" y="1757222"/>
                </a:cubicBezTo>
                <a:lnTo>
                  <a:pt x="4809524" y="1761033"/>
                </a:lnTo>
                <a:cubicBezTo>
                  <a:pt x="4791324" y="1772975"/>
                  <a:pt x="4777258" y="1754591"/>
                  <a:pt x="4759058" y="1766533"/>
                </a:cubicBezTo>
                <a:cubicBezTo>
                  <a:pt x="4747481" y="1770744"/>
                  <a:pt x="4734604" y="1772921"/>
                  <a:pt x="4719749" y="1771811"/>
                </a:cubicBezTo>
                <a:cubicBezTo>
                  <a:pt x="4671168" y="1780243"/>
                  <a:pt x="4634134" y="1775931"/>
                  <a:pt x="4568686" y="1786141"/>
                </a:cubicBezTo>
                <a:cubicBezTo>
                  <a:pt x="4544667" y="1777910"/>
                  <a:pt x="4432547" y="1778168"/>
                  <a:pt x="4418751" y="1796932"/>
                </a:cubicBezTo>
                <a:cubicBezTo>
                  <a:pt x="4403360" y="1801488"/>
                  <a:pt x="4385278" y="1795746"/>
                  <a:pt x="4378377" y="1815528"/>
                </a:cubicBezTo>
                <a:cubicBezTo>
                  <a:pt x="4366870" y="1839461"/>
                  <a:pt x="4337372" y="1814003"/>
                  <a:pt x="4320575" y="1832722"/>
                </a:cubicBezTo>
                <a:cubicBezTo>
                  <a:pt x="4277898" y="1857053"/>
                  <a:pt x="4243945" y="1846759"/>
                  <a:pt x="4211935" y="1860177"/>
                </a:cubicBezTo>
                <a:cubicBezTo>
                  <a:pt x="4181519" y="1859584"/>
                  <a:pt x="4171342" y="1859762"/>
                  <a:pt x="4101228" y="1868717"/>
                </a:cubicBezTo>
                <a:cubicBezTo>
                  <a:pt x="4080159" y="1876188"/>
                  <a:pt x="4039427" y="1877381"/>
                  <a:pt x="3973223" y="1881015"/>
                </a:cubicBezTo>
                <a:cubicBezTo>
                  <a:pt x="3971330" y="1884974"/>
                  <a:pt x="3952843" y="1879225"/>
                  <a:pt x="3900992" y="1880603"/>
                </a:cubicBezTo>
                <a:cubicBezTo>
                  <a:pt x="3849141" y="1881981"/>
                  <a:pt x="3740060" y="1895686"/>
                  <a:pt x="3662119" y="1889285"/>
                </a:cubicBezTo>
                <a:cubicBezTo>
                  <a:pt x="3565155" y="1881322"/>
                  <a:pt x="3613412" y="1915150"/>
                  <a:pt x="3496919" y="1873180"/>
                </a:cubicBezTo>
                <a:cubicBezTo>
                  <a:pt x="3488062" y="1895719"/>
                  <a:pt x="3474293" y="1876288"/>
                  <a:pt x="3449433" y="1889681"/>
                </a:cubicBezTo>
                <a:cubicBezTo>
                  <a:pt x="3406553" y="1891629"/>
                  <a:pt x="3413217" y="1897797"/>
                  <a:pt x="3369766" y="1916653"/>
                </a:cubicBezTo>
                <a:cubicBezTo>
                  <a:pt x="3338805" y="1929531"/>
                  <a:pt x="3289487" y="1928617"/>
                  <a:pt x="3269672" y="1938036"/>
                </a:cubicBezTo>
                <a:lnTo>
                  <a:pt x="3224897" y="1943733"/>
                </a:lnTo>
                <a:cubicBezTo>
                  <a:pt x="3188693" y="1949271"/>
                  <a:pt x="3178540" y="1909145"/>
                  <a:pt x="3161463" y="1946591"/>
                </a:cubicBezTo>
                <a:lnTo>
                  <a:pt x="3112044" y="1935614"/>
                </a:lnTo>
                <a:lnTo>
                  <a:pt x="3069716" y="1930463"/>
                </a:lnTo>
                <a:cubicBezTo>
                  <a:pt x="3049937" y="1924285"/>
                  <a:pt x="3047816" y="1925644"/>
                  <a:pt x="3005773" y="1915878"/>
                </a:cubicBezTo>
                <a:cubicBezTo>
                  <a:pt x="2978838" y="1921092"/>
                  <a:pt x="2967972" y="1927319"/>
                  <a:pt x="2897201" y="1926772"/>
                </a:cubicBezTo>
                <a:lnTo>
                  <a:pt x="2783891" y="1931749"/>
                </a:lnTo>
                <a:cubicBezTo>
                  <a:pt x="2753098" y="1932794"/>
                  <a:pt x="2731621" y="1915151"/>
                  <a:pt x="2712447" y="1933044"/>
                </a:cubicBezTo>
                <a:cubicBezTo>
                  <a:pt x="2621923" y="1990472"/>
                  <a:pt x="2637976" y="1949546"/>
                  <a:pt x="2560151" y="1963609"/>
                </a:cubicBezTo>
                <a:cubicBezTo>
                  <a:pt x="2472084" y="1973456"/>
                  <a:pt x="2423631" y="1962133"/>
                  <a:pt x="2367221" y="1971884"/>
                </a:cubicBezTo>
                <a:cubicBezTo>
                  <a:pt x="2355331" y="1950582"/>
                  <a:pt x="2295649" y="1950006"/>
                  <a:pt x="2272130" y="1961162"/>
                </a:cubicBezTo>
                <a:cubicBezTo>
                  <a:pt x="2229336" y="1964326"/>
                  <a:pt x="2232627" y="1943953"/>
                  <a:pt x="2189404" y="1978172"/>
                </a:cubicBezTo>
                <a:cubicBezTo>
                  <a:pt x="2153824" y="1968017"/>
                  <a:pt x="2114605" y="1969166"/>
                  <a:pt x="2077704" y="1965002"/>
                </a:cubicBezTo>
                <a:cubicBezTo>
                  <a:pt x="2053064" y="1962036"/>
                  <a:pt x="2051584" y="1971011"/>
                  <a:pt x="2033299" y="1969042"/>
                </a:cubicBezTo>
                <a:cubicBezTo>
                  <a:pt x="2015014" y="1967073"/>
                  <a:pt x="1998956" y="1958903"/>
                  <a:pt x="1967996" y="1953187"/>
                </a:cubicBezTo>
                <a:cubicBezTo>
                  <a:pt x="1924117" y="1970917"/>
                  <a:pt x="1915668" y="1940297"/>
                  <a:pt x="1855805" y="1926082"/>
                </a:cubicBezTo>
                <a:cubicBezTo>
                  <a:pt x="1830663" y="1943732"/>
                  <a:pt x="1810564" y="1935694"/>
                  <a:pt x="1790957" y="1919460"/>
                </a:cubicBezTo>
                <a:cubicBezTo>
                  <a:pt x="1732588" y="1924884"/>
                  <a:pt x="1679506" y="1900619"/>
                  <a:pt x="1613978" y="1891581"/>
                </a:cubicBezTo>
                <a:cubicBezTo>
                  <a:pt x="1542961" y="1912227"/>
                  <a:pt x="1506863" y="1865666"/>
                  <a:pt x="1436831" y="1856201"/>
                </a:cubicBezTo>
                <a:cubicBezTo>
                  <a:pt x="1409149" y="1862955"/>
                  <a:pt x="1416370" y="1829853"/>
                  <a:pt x="1357365" y="1832140"/>
                </a:cubicBezTo>
                <a:cubicBezTo>
                  <a:pt x="1285880" y="1811785"/>
                  <a:pt x="1273193" y="1786872"/>
                  <a:pt x="1232341" y="1785942"/>
                </a:cubicBezTo>
                <a:cubicBezTo>
                  <a:pt x="1223903" y="1792798"/>
                  <a:pt x="1160576" y="1793911"/>
                  <a:pt x="1162595" y="1784330"/>
                </a:cubicBezTo>
                <a:cubicBezTo>
                  <a:pt x="1153167" y="1787110"/>
                  <a:pt x="1122206" y="1805077"/>
                  <a:pt x="1120257" y="1789615"/>
                </a:cubicBezTo>
                <a:cubicBezTo>
                  <a:pt x="1073149" y="1786750"/>
                  <a:pt x="1034361" y="1768718"/>
                  <a:pt x="991903" y="1786741"/>
                </a:cubicBezTo>
                <a:cubicBezTo>
                  <a:pt x="966383" y="1781126"/>
                  <a:pt x="949501" y="1800915"/>
                  <a:pt x="883960" y="1809389"/>
                </a:cubicBezTo>
                <a:cubicBezTo>
                  <a:pt x="836064" y="1808194"/>
                  <a:pt x="826980" y="1826610"/>
                  <a:pt x="766531" y="1805053"/>
                </a:cubicBezTo>
                <a:cubicBezTo>
                  <a:pt x="732778" y="1801141"/>
                  <a:pt x="694055" y="1787044"/>
                  <a:pt x="669779" y="1800537"/>
                </a:cubicBezTo>
                <a:cubicBezTo>
                  <a:pt x="645252" y="1794709"/>
                  <a:pt x="563495" y="1813232"/>
                  <a:pt x="523898" y="1811085"/>
                </a:cubicBezTo>
                <a:cubicBezTo>
                  <a:pt x="457555" y="1798530"/>
                  <a:pt x="395227" y="1824052"/>
                  <a:pt x="360251" y="1830735"/>
                </a:cubicBezTo>
                <a:cubicBezTo>
                  <a:pt x="313564" y="1825583"/>
                  <a:pt x="298281" y="1811622"/>
                  <a:pt x="255207" y="1818275"/>
                </a:cubicBezTo>
                <a:cubicBezTo>
                  <a:pt x="206572" y="1839769"/>
                  <a:pt x="160277" y="1836800"/>
                  <a:pt x="101803" y="1870647"/>
                </a:cubicBezTo>
                <a:cubicBezTo>
                  <a:pt x="85849" y="1910002"/>
                  <a:pt x="27997" y="1845258"/>
                  <a:pt x="25397" y="1888443"/>
                </a:cubicBezTo>
                <a:cubicBezTo>
                  <a:pt x="19096" y="1881154"/>
                  <a:pt x="11260" y="1878398"/>
                  <a:pt x="2370" y="1878311"/>
                </a:cubicBezTo>
                <a:lnTo>
                  <a:pt x="0" y="1878785"/>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3B1C573B-5543-EE01-D8F5-5C846703C731}"/>
              </a:ext>
            </a:extLst>
          </p:cNvPr>
          <p:cNvSpPr>
            <a:spLocks noGrp="1"/>
          </p:cNvSpPr>
          <p:nvPr>
            <p:ph type="title"/>
          </p:nvPr>
        </p:nvSpPr>
        <p:spPr>
          <a:xfrm>
            <a:off x="350645" y="382695"/>
            <a:ext cx="9392421" cy="1330841"/>
          </a:xfrm>
        </p:spPr>
        <p:txBody>
          <a:bodyPr vert="horz" lIns="91440" tIns="45720" rIns="91440" bIns="45720" rtlCol="0" anchor="ctr">
            <a:normAutofit/>
          </a:bodyPr>
          <a:lstStyle/>
          <a:p>
            <a:r>
              <a:rPr lang="en-US" sz="4400" dirty="0">
                <a:latin typeface="Times New Roman"/>
                <a:ea typeface="+mj-lt"/>
                <a:cs typeface="+mj-lt"/>
              </a:rPr>
              <a:t>Research Objective </a:t>
            </a:r>
            <a:endParaRPr lang="en-US" dirty="0">
              <a:latin typeface="Times New Roman"/>
              <a:cs typeface="Times New Roman"/>
            </a:endParaRPr>
          </a:p>
        </p:txBody>
      </p:sp>
      <p:sp>
        <p:nvSpPr>
          <p:cNvPr id="3" name="Content Placeholder 2">
            <a:extLst>
              <a:ext uri="{FF2B5EF4-FFF2-40B4-BE49-F238E27FC236}">
                <a16:creationId xmlns:a16="http://schemas.microsoft.com/office/drawing/2014/main" id="{5AFAD9FD-4E1C-54BA-73CA-4DB6FAA0B4ED}"/>
              </a:ext>
            </a:extLst>
          </p:cNvPr>
          <p:cNvSpPr>
            <a:spLocks noGrp="1"/>
          </p:cNvSpPr>
          <p:nvPr>
            <p:ph type="body" idx="1"/>
          </p:nvPr>
        </p:nvSpPr>
        <p:spPr>
          <a:xfrm>
            <a:off x="294823" y="1930994"/>
            <a:ext cx="8140650" cy="3971246"/>
          </a:xfrm>
        </p:spPr>
        <p:txBody>
          <a:bodyPr vert="horz" lIns="91440" tIns="45720" rIns="91440" bIns="45720" rtlCol="0" anchor="t">
            <a:noAutofit/>
          </a:bodyPr>
          <a:lstStyle/>
          <a:p>
            <a:pPr marL="342900" indent="-342900" algn="just">
              <a:lnSpc>
                <a:spcPct val="90000"/>
              </a:lnSpc>
              <a:buFont typeface="Arial" panose="020B0604020202020204" pitchFamily="34" charset="0"/>
              <a:buChar char="•"/>
            </a:pPr>
            <a:r>
              <a:rPr lang="en-US" sz="2000" dirty="0">
                <a:solidFill>
                  <a:schemeClr val="tx1"/>
                </a:solidFill>
                <a:latin typeface="Times New Roman"/>
                <a:ea typeface="Calibri"/>
                <a:cs typeface="Times New Roman"/>
              </a:rPr>
              <a:t>To design an AI model by using sequence modeling in NLP to classify user written text into various categories of mental health issues.</a:t>
            </a:r>
          </a:p>
          <a:p>
            <a:pPr marL="342900" indent="-342900" algn="just">
              <a:lnSpc>
                <a:spcPct val="90000"/>
              </a:lnSpc>
              <a:buChar char="•"/>
            </a:pPr>
            <a:r>
              <a:rPr lang="en-US" sz="2000" dirty="0">
                <a:solidFill>
                  <a:schemeClr val="tx1"/>
                </a:solidFill>
                <a:latin typeface="Times New Roman"/>
                <a:ea typeface="Calibri"/>
                <a:cs typeface="Times New Roman"/>
              </a:rPr>
              <a:t>Deploy the development AI model in real time environment.</a:t>
            </a:r>
          </a:p>
          <a:p>
            <a:pPr marL="342900" indent="-342900" algn="just">
              <a:lnSpc>
                <a:spcPct val="90000"/>
              </a:lnSpc>
              <a:buChar char="•"/>
            </a:pPr>
            <a:endParaRPr lang="en-US" sz="2000" dirty="0">
              <a:solidFill>
                <a:schemeClr val="tx1"/>
              </a:solidFill>
              <a:latin typeface="Times New Roman"/>
              <a:ea typeface="Calibri"/>
              <a:cs typeface="Times New Roman"/>
            </a:endParaRPr>
          </a:p>
        </p:txBody>
      </p:sp>
      <p:pic>
        <p:nvPicPr>
          <p:cNvPr id="4" name="Picture 3" descr="Free vector graphic: Mental, Health, Mental Health - Free Image on ...">
            <a:extLst>
              <a:ext uri="{FF2B5EF4-FFF2-40B4-BE49-F238E27FC236}">
                <a16:creationId xmlns:a16="http://schemas.microsoft.com/office/drawing/2014/main" id="{95FE7065-B1B0-E81E-767C-AD5FD1E4700D}"/>
              </a:ext>
            </a:extLst>
          </p:cNvPr>
          <p:cNvPicPr>
            <a:picLocks noChangeAspect="1"/>
          </p:cNvPicPr>
          <p:nvPr/>
        </p:nvPicPr>
        <p:blipFill>
          <a:blip r:embed="rId2"/>
          <a:stretch>
            <a:fillRect/>
          </a:stretch>
        </p:blipFill>
        <p:spPr>
          <a:xfrm>
            <a:off x="8434679" y="1613777"/>
            <a:ext cx="3879453" cy="2492595"/>
          </a:xfrm>
          <a:prstGeom prst="rect">
            <a:avLst/>
          </a:prstGeom>
        </p:spPr>
      </p:pic>
      <p:sp>
        <p:nvSpPr>
          <p:cNvPr id="15" name="Freeform: Shape 14">
            <a:extLst>
              <a:ext uri="{FF2B5EF4-FFF2-40B4-BE49-F238E27FC236}">
                <a16:creationId xmlns:a16="http://schemas.microsoft.com/office/drawing/2014/main" id="{AFFC7025-4326-2DFC-F3D4-5B5152EB1C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5381624" y="6209414"/>
            <a:ext cx="6810375" cy="648586"/>
          </a:xfrm>
          <a:custGeom>
            <a:avLst/>
            <a:gdLst>
              <a:gd name="connsiteX0" fmla="*/ 0 w 10753706"/>
              <a:gd name="connsiteY0" fmla="*/ 0 h 1027260"/>
              <a:gd name="connsiteX1" fmla="*/ 10753706 w 10753706"/>
              <a:gd name="connsiteY1" fmla="*/ 0 h 1027260"/>
              <a:gd name="connsiteX2" fmla="*/ 10748809 w 10753706"/>
              <a:gd name="connsiteY2" fmla="*/ 2522 h 1027260"/>
              <a:gd name="connsiteX3" fmla="*/ 10725330 w 10753706"/>
              <a:gd name="connsiteY3" fmla="*/ 11977 h 1027260"/>
              <a:gd name="connsiteX4" fmla="*/ 10615423 w 10753706"/>
              <a:gd name="connsiteY4" fmla="*/ 52967 h 1027260"/>
              <a:gd name="connsiteX5" fmla="*/ 10533936 w 10753706"/>
              <a:gd name="connsiteY5" fmla="*/ 53095 h 1027260"/>
              <a:gd name="connsiteX6" fmla="*/ 10466876 w 10753706"/>
              <a:gd name="connsiteY6" fmla="*/ 45180 h 1027260"/>
              <a:gd name="connsiteX7" fmla="*/ 10355090 w 10753706"/>
              <a:gd name="connsiteY7" fmla="*/ 89741 h 1027260"/>
              <a:gd name="connsiteX8" fmla="*/ 10087145 w 10753706"/>
              <a:gd name="connsiteY8" fmla="*/ 66115 h 1027260"/>
              <a:gd name="connsiteX9" fmla="*/ 10015902 w 10753706"/>
              <a:gd name="connsiteY9" fmla="*/ 76178 h 1027260"/>
              <a:gd name="connsiteX10" fmla="*/ 9806005 w 10753706"/>
              <a:gd name="connsiteY10" fmla="*/ 102435 h 1027260"/>
              <a:gd name="connsiteX11" fmla="*/ 9602583 w 10753706"/>
              <a:gd name="connsiteY11" fmla="*/ 179170 h 1027260"/>
              <a:gd name="connsiteX12" fmla="*/ 9469719 w 10753706"/>
              <a:gd name="connsiteY12" fmla="*/ 174721 h 1027260"/>
              <a:gd name="connsiteX13" fmla="*/ 9408692 w 10753706"/>
              <a:gd name="connsiteY13" fmla="*/ 189513 h 1027260"/>
              <a:gd name="connsiteX14" fmla="*/ 9364151 w 10753706"/>
              <a:gd name="connsiteY14" fmla="*/ 194072 h 1027260"/>
              <a:gd name="connsiteX15" fmla="*/ 9337751 w 10753706"/>
              <a:gd name="connsiteY15" fmla="*/ 197579 h 1027260"/>
              <a:gd name="connsiteX16" fmla="*/ 9297166 w 10753706"/>
              <a:gd name="connsiteY16" fmla="*/ 216558 h 1027260"/>
              <a:gd name="connsiteX17" fmla="*/ 9123859 w 10753706"/>
              <a:gd name="connsiteY17" fmla="*/ 237356 h 1027260"/>
              <a:gd name="connsiteX18" fmla="*/ 8950741 w 10753706"/>
              <a:gd name="connsiteY18" fmla="*/ 238020 h 1027260"/>
              <a:gd name="connsiteX19" fmla="*/ 8718236 w 10753706"/>
              <a:gd name="connsiteY19" fmla="*/ 303148 h 1027260"/>
              <a:gd name="connsiteX20" fmla="*/ 8694011 w 10753706"/>
              <a:gd name="connsiteY20" fmla="*/ 308812 h 1027260"/>
              <a:gd name="connsiteX21" fmla="*/ 8611976 w 10753706"/>
              <a:gd name="connsiteY21" fmla="*/ 324819 h 1027260"/>
              <a:gd name="connsiteX22" fmla="*/ 8562074 w 10753706"/>
              <a:gd name="connsiteY22" fmla="*/ 337971 h 1027260"/>
              <a:gd name="connsiteX23" fmla="*/ 8501724 w 10753706"/>
              <a:gd name="connsiteY23" fmla="*/ 360865 h 1027260"/>
              <a:gd name="connsiteX24" fmla="*/ 8504489 w 10753706"/>
              <a:gd name="connsiteY24" fmla="*/ 364790 h 1027260"/>
              <a:gd name="connsiteX25" fmla="*/ 8492774 w 10753706"/>
              <a:gd name="connsiteY25" fmla="*/ 366181 h 1027260"/>
              <a:gd name="connsiteX26" fmla="*/ 8466405 w 10753706"/>
              <a:gd name="connsiteY26" fmla="*/ 368724 h 1027260"/>
              <a:gd name="connsiteX27" fmla="*/ 8427069 w 10753706"/>
              <a:gd name="connsiteY27" fmla="*/ 387211 h 1027260"/>
              <a:gd name="connsiteX28" fmla="*/ 8387766 w 10753706"/>
              <a:gd name="connsiteY28" fmla="*/ 377161 h 1027260"/>
              <a:gd name="connsiteX29" fmla="*/ 8315874 w 10753706"/>
              <a:gd name="connsiteY29" fmla="*/ 395527 h 1027260"/>
              <a:gd name="connsiteX30" fmla="*/ 8274474 w 10753706"/>
              <a:gd name="connsiteY30" fmla="*/ 405112 h 1027260"/>
              <a:gd name="connsiteX31" fmla="*/ 8234664 w 10753706"/>
              <a:gd name="connsiteY31" fmla="*/ 410219 h 1027260"/>
              <a:gd name="connsiteX32" fmla="*/ 8211268 w 10753706"/>
              <a:gd name="connsiteY32" fmla="*/ 416791 h 1027260"/>
              <a:gd name="connsiteX33" fmla="*/ 8188615 w 10753706"/>
              <a:gd name="connsiteY33" fmla="*/ 421755 h 1027260"/>
              <a:gd name="connsiteX34" fmla="*/ 8179981 w 10753706"/>
              <a:gd name="connsiteY34" fmla="*/ 420402 h 1027260"/>
              <a:gd name="connsiteX35" fmla="*/ 8179307 w 10753706"/>
              <a:gd name="connsiteY35" fmla="*/ 422516 h 1027260"/>
              <a:gd name="connsiteX36" fmla="*/ 8147929 w 10753706"/>
              <a:gd name="connsiteY36" fmla="*/ 450302 h 1027260"/>
              <a:gd name="connsiteX37" fmla="*/ 8089136 w 10753706"/>
              <a:gd name="connsiteY37" fmla="*/ 465283 h 1027260"/>
              <a:gd name="connsiteX38" fmla="*/ 8049973 w 10753706"/>
              <a:gd name="connsiteY38" fmla="*/ 454121 h 1027260"/>
              <a:gd name="connsiteX39" fmla="*/ 7965913 w 10753706"/>
              <a:gd name="connsiteY39" fmla="*/ 464415 h 1027260"/>
              <a:gd name="connsiteX40" fmla="*/ 7945093 w 10753706"/>
              <a:gd name="connsiteY40" fmla="*/ 464798 h 1027260"/>
              <a:gd name="connsiteX41" fmla="*/ 7935335 w 10753706"/>
              <a:gd name="connsiteY41" fmla="*/ 462442 h 1027260"/>
              <a:gd name="connsiteX42" fmla="*/ 7904779 w 10753706"/>
              <a:gd name="connsiteY42" fmla="*/ 471429 h 1027260"/>
              <a:gd name="connsiteX43" fmla="*/ 7855604 w 10753706"/>
              <a:gd name="connsiteY43" fmla="*/ 480199 h 1027260"/>
              <a:gd name="connsiteX44" fmla="*/ 7832630 w 10753706"/>
              <a:gd name="connsiteY44" fmla="*/ 485371 h 1027260"/>
              <a:gd name="connsiteX45" fmla="*/ 7812438 w 10753706"/>
              <a:gd name="connsiteY45" fmla="*/ 485391 h 1027260"/>
              <a:gd name="connsiteX46" fmla="*/ 7701399 w 10753706"/>
              <a:gd name="connsiteY46" fmla="*/ 495197 h 1027260"/>
              <a:gd name="connsiteX47" fmla="*/ 7674778 w 10753706"/>
              <a:gd name="connsiteY47" fmla="*/ 494723 h 1027260"/>
              <a:gd name="connsiteX48" fmla="*/ 7660445 w 10753706"/>
              <a:gd name="connsiteY48" fmla="*/ 490194 h 1027260"/>
              <a:gd name="connsiteX49" fmla="*/ 7651781 w 10753706"/>
              <a:gd name="connsiteY49" fmla="*/ 493084 h 1027260"/>
              <a:gd name="connsiteX50" fmla="*/ 7584807 w 10753706"/>
              <a:gd name="connsiteY50" fmla="*/ 499490 h 1027260"/>
              <a:gd name="connsiteX51" fmla="*/ 7541324 w 10753706"/>
              <a:gd name="connsiteY51" fmla="*/ 504184 h 1027260"/>
              <a:gd name="connsiteX52" fmla="*/ 7541756 w 10753706"/>
              <a:gd name="connsiteY52" fmla="*/ 512184 h 1027260"/>
              <a:gd name="connsiteX53" fmla="*/ 7503906 w 10753706"/>
              <a:gd name="connsiteY53" fmla="*/ 518551 h 1027260"/>
              <a:gd name="connsiteX54" fmla="*/ 7460411 w 10753706"/>
              <a:gd name="connsiteY54" fmla="*/ 517415 h 1027260"/>
              <a:gd name="connsiteX55" fmla="*/ 7460116 w 10753706"/>
              <a:gd name="connsiteY55" fmla="*/ 517548 h 1027260"/>
              <a:gd name="connsiteX56" fmla="*/ 7297810 w 10753706"/>
              <a:gd name="connsiteY56" fmla="*/ 563947 h 1027260"/>
              <a:gd name="connsiteX57" fmla="*/ 6946388 w 10753706"/>
              <a:gd name="connsiteY57" fmla="*/ 665244 h 1027260"/>
              <a:gd name="connsiteX58" fmla="*/ 6741704 w 10753706"/>
              <a:gd name="connsiteY58" fmla="*/ 679365 h 1027260"/>
              <a:gd name="connsiteX59" fmla="*/ 6624680 w 10753706"/>
              <a:gd name="connsiteY59" fmla="*/ 677674 h 1027260"/>
              <a:gd name="connsiteX60" fmla="*/ 6605700 w 10753706"/>
              <a:gd name="connsiteY60" fmla="*/ 683566 h 1027260"/>
              <a:gd name="connsiteX61" fmla="*/ 6576922 w 10753706"/>
              <a:gd name="connsiteY61" fmla="*/ 683030 h 1027260"/>
              <a:gd name="connsiteX62" fmla="*/ 6405123 w 10753706"/>
              <a:gd name="connsiteY62" fmla="*/ 721946 h 1027260"/>
              <a:gd name="connsiteX63" fmla="*/ 6368938 w 10753706"/>
              <a:gd name="connsiteY63" fmla="*/ 717341 h 1027260"/>
              <a:gd name="connsiteX64" fmla="*/ 6295102 w 10753706"/>
              <a:gd name="connsiteY64" fmla="*/ 729508 h 1027260"/>
              <a:gd name="connsiteX65" fmla="*/ 6202084 w 10753706"/>
              <a:gd name="connsiteY65" fmla="*/ 767091 h 1027260"/>
              <a:gd name="connsiteX66" fmla="*/ 6067157 w 10753706"/>
              <a:gd name="connsiteY66" fmla="*/ 790339 h 1027260"/>
              <a:gd name="connsiteX67" fmla="*/ 6061443 w 10753706"/>
              <a:gd name="connsiteY67" fmla="*/ 796151 h 1027260"/>
              <a:gd name="connsiteX68" fmla="*/ 6051406 w 10753706"/>
              <a:gd name="connsiteY68" fmla="*/ 800684 h 1027260"/>
              <a:gd name="connsiteX69" fmla="*/ 6049097 w 10753706"/>
              <a:gd name="connsiteY69" fmla="*/ 800636 h 1027260"/>
              <a:gd name="connsiteX70" fmla="*/ 6034222 w 10753706"/>
              <a:gd name="connsiteY70" fmla="*/ 804110 h 1027260"/>
              <a:gd name="connsiteX71" fmla="*/ 6033121 w 10753706"/>
              <a:gd name="connsiteY71" fmla="*/ 806078 h 1027260"/>
              <a:gd name="connsiteX72" fmla="*/ 6023593 w 10753706"/>
              <a:gd name="connsiteY72" fmla="*/ 808842 h 1027260"/>
              <a:gd name="connsiteX73" fmla="*/ 6006639 w 10753706"/>
              <a:gd name="connsiteY73" fmla="*/ 815304 h 1027260"/>
              <a:gd name="connsiteX74" fmla="*/ 6001762 w 10753706"/>
              <a:gd name="connsiteY74" fmla="*/ 815557 h 1027260"/>
              <a:gd name="connsiteX75" fmla="*/ 5973534 w 10753706"/>
              <a:gd name="connsiteY75" fmla="*/ 823815 h 1027260"/>
              <a:gd name="connsiteX76" fmla="*/ 5972336 w 10753706"/>
              <a:gd name="connsiteY76" fmla="*/ 823476 h 1027260"/>
              <a:gd name="connsiteX77" fmla="*/ 5960841 w 10753706"/>
              <a:gd name="connsiteY77" fmla="*/ 823819 h 1027260"/>
              <a:gd name="connsiteX78" fmla="*/ 5940719 w 10753706"/>
              <a:gd name="connsiteY78" fmla="*/ 825514 h 1027260"/>
              <a:gd name="connsiteX79" fmla="*/ 5884298 w 10753706"/>
              <a:gd name="connsiteY79" fmla="*/ 823806 h 1027260"/>
              <a:gd name="connsiteX80" fmla="*/ 5854779 w 10753706"/>
              <a:gd name="connsiteY80" fmla="*/ 832365 h 1027260"/>
              <a:gd name="connsiteX81" fmla="*/ 5848382 w 10753706"/>
              <a:gd name="connsiteY81" fmla="*/ 833844 h 1027260"/>
              <a:gd name="connsiteX82" fmla="*/ 5848066 w 10753706"/>
              <a:gd name="connsiteY82" fmla="*/ 833772 h 1027260"/>
              <a:gd name="connsiteX83" fmla="*/ 5840944 w 10753706"/>
              <a:gd name="connsiteY83" fmla="*/ 835132 h 1027260"/>
              <a:gd name="connsiteX84" fmla="*/ 5836719 w 10753706"/>
              <a:gd name="connsiteY84" fmla="*/ 836539 h 1027260"/>
              <a:gd name="connsiteX85" fmla="*/ 5824311 w 10753706"/>
              <a:gd name="connsiteY85" fmla="*/ 839408 h 1027260"/>
              <a:gd name="connsiteX86" fmla="*/ 5818788 w 10753706"/>
              <a:gd name="connsiteY86" fmla="*/ 839727 h 1027260"/>
              <a:gd name="connsiteX87" fmla="*/ 5763953 w 10753706"/>
              <a:gd name="connsiteY87" fmla="*/ 834282 h 1027260"/>
              <a:gd name="connsiteX88" fmla="*/ 5667748 w 10753706"/>
              <a:gd name="connsiteY88" fmla="*/ 840211 h 1027260"/>
              <a:gd name="connsiteX89" fmla="*/ 5573108 w 10753706"/>
              <a:gd name="connsiteY89" fmla="*/ 847611 h 1027260"/>
              <a:gd name="connsiteX90" fmla="*/ 5539137 w 10753706"/>
              <a:gd name="connsiteY90" fmla="*/ 851033 h 1027260"/>
              <a:gd name="connsiteX91" fmla="*/ 5510651 w 10753706"/>
              <a:gd name="connsiteY91" fmla="*/ 844215 h 1027260"/>
              <a:gd name="connsiteX92" fmla="*/ 5457331 w 10753706"/>
              <a:gd name="connsiteY92" fmla="*/ 839159 h 1027260"/>
              <a:gd name="connsiteX93" fmla="*/ 5410613 w 10753706"/>
              <a:gd name="connsiteY93" fmla="*/ 834358 h 1027260"/>
              <a:gd name="connsiteX94" fmla="*/ 5370040 w 10753706"/>
              <a:gd name="connsiteY94" fmla="*/ 862127 h 1027260"/>
              <a:gd name="connsiteX95" fmla="*/ 5318778 w 10753706"/>
              <a:gd name="connsiteY95" fmla="*/ 855310 h 1027260"/>
              <a:gd name="connsiteX96" fmla="*/ 5298645 w 10753706"/>
              <a:gd name="connsiteY96" fmla="*/ 855171 h 1027260"/>
              <a:gd name="connsiteX97" fmla="*/ 5253828 w 10753706"/>
              <a:gd name="connsiteY97" fmla="*/ 859670 h 1027260"/>
              <a:gd name="connsiteX98" fmla="*/ 5216955 w 10753706"/>
              <a:gd name="connsiteY98" fmla="*/ 866245 h 1027260"/>
              <a:gd name="connsiteX99" fmla="*/ 5214344 w 10753706"/>
              <a:gd name="connsiteY99" fmla="*/ 868102 h 1027260"/>
              <a:gd name="connsiteX100" fmla="*/ 5195561 w 10753706"/>
              <a:gd name="connsiteY100" fmla="*/ 869949 h 1027260"/>
              <a:gd name="connsiteX101" fmla="*/ 5182555 w 10753706"/>
              <a:gd name="connsiteY101" fmla="*/ 873542 h 1027260"/>
              <a:gd name="connsiteX102" fmla="*/ 5172552 w 10753706"/>
              <a:gd name="connsiteY102" fmla="*/ 878801 h 1027260"/>
              <a:gd name="connsiteX103" fmla="*/ 5027993 w 10753706"/>
              <a:gd name="connsiteY103" fmla="*/ 889666 h 1027260"/>
              <a:gd name="connsiteX104" fmla="*/ 4939844 w 10753706"/>
              <a:gd name="connsiteY104" fmla="*/ 934802 h 1027260"/>
              <a:gd name="connsiteX105" fmla="*/ 4792576 w 10753706"/>
              <a:gd name="connsiteY105" fmla="*/ 934820 h 1027260"/>
              <a:gd name="connsiteX106" fmla="*/ 4602423 w 10753706"/>
              <a:gd name="connsiteY106" fmla="*/ 958063 h 1027260"/>
              <a:gd name="connsiteX107" fmla="*/ 4290656 w 10753706"/>
              <a:gd name="connsiteY107" fmla="*/ 969152 h 1027260"/>
              <a:gd name="connsiteX108" fmla="*/ 3952334 w 10753706"/>
              <a:gd name="connsiteY108" fmla="*/ 954043 h 1027260"/>
              <a:gd name="connsiteX109" fmla="*/ 3858560 w 10753706"/>
              <a:gd name="connsiteY109" fmla="*/ 948781 h 1027260"/>
              <a:gd name="connsiteX110" fmla="*/ 3846597 w 10753706"/>
              <a:gd name="connsiteY110" fmla="*/ 948382 h 1027260"/>
              <a:gd name="connsiteX111" fmla="*/ 3736044 w 10753706"/>
              <a:gd name="connsiteY111" fmla="*/ 947759 h 1027260"/>
              <a:gd name="connsiteX112" fmla="*/ 3713136 w 10753706"/>
              <a:gd name="connsiteY112" fmla="*/ 946963 h 1027260"/>
              <a:gd name="connsiteX113" fmla="*/ 3695939 w 10753706"/>
              <a:gd name="connsiteY113" fmla="*/ 943639 h 1027260"/>
              <a:gd name="connsiteX114" fmla="*/ 3694125 w 10753706"/>
              <a:gd name="connsiteY114" fmla="*/ 940567 h 1027260"/>
              <a:gd name="connsiteX115" fmla="*/ 3681925 w 10753706"/>
              <a:gd name="connsiteY115" fmla="*/ 939706 h 1027260"/>
              <a:gd name="connsiteX116" fmla="*/ 3679204 w 10753706"/>
              <a:gd name="connsiteY116" fmla="*/ 938926 h 1027260"/>
              <a:gd name="connsiteX117" fmla="*/ 3615656 w 10753706"/>
              <a:gd name="connsiteY117" fmla="*/ 940320 h 1027260"/>
              <a:gd name="connsiteX118" fmla="*/ 3567983 w 10753706"/>
              <a:gd name="connsiteY118" fmla="*/ 935596 h 1027260"/>
              <a:gd name="connsiteX119" fmla="*/ 3422423 w 10753706"/>
              <a:gd name="connsiteY119" fmla="*/ 932129 h 1027260"/>
              <a:gd name="connsiteX120" fmla="*/ 3310925 w 10753706"/>
              <a:gd name="connsiteY120" fmla="*/ 911072 h 1027260"/>
              <a:gd name="connsiteX121" fmla="*/ 3139421 w 10753706"/>
              <a:gd name="connsiteY121" fmla="*/ 934151 h 1027260"/>
              <a:gd name="connsiteX122" fmla="*/ 2996922 w 10753706"/>
              <a:gd name="connsiteY122" fmla="*/ 927537 h 1027260"/>
              <a:gd name="connsiteX123" fmla="*/ 2982785 w 10753706"/>
              <a:gd name="connsiteY123" fmla="*/ 931453 h 1027260"/>
              <a:gd name="connsiteX124" fmla="*/ 2967478 w 10753706"/>
              <a:gd name="connsiteY124" fmla="*/ 933397 h 1027260"/>
              <a:gd name="connsiteX125" fmla="*/ 2948552 w 10753706"/>
              <a:gd name="connsiteY125" fmla="*/ 932961 h 1027260"/>
              <a:gd name="connsiteX126" fmla="*/ 2944404 w 10753706"/>
              <a:gd name="connsiteY126" fmla="*/ 934452 h 1027260"/>
              <a:gd name="connsiteX127" fmla="*/ 2908608 w 10753706"/>
              <a:gd name="connsiteY127" fmla="*/ 937205 h 1027260"/>
              <a:gd name="connsiteX128" fmla="*/ 2904443 w 10753706"/>
              <a:gd name="connsiteY128" fmla="*/ 936455 h 1027260"/>
              <a:gd name="connsiteX129" fmla="*/ 2868935 w 10753706"/>
              <a:gd name="connsiteY129" fmla="*/ 938022 h 1027260"/>
              <a:gd name="connsiteX130" fmla="*/ 2868586 w 10753706"/>
              <a:gd name="connsiteY130" fmla="*/ 937487 h 1027260"/>
              <a:gd name="connsiteX131" fmla="*/ 2859191 w 10753706"/>
              <a:gd name="connsiteY131" fmla="*/ 935503 h 1027260"/>
              <a:gd name="connsiteX132" fmla="*/ 2840915 w 10753706"/>
              <a:gd name="connsiteY132" fmla="*/ 932977 h 1027260"/>
              <a:gd name="connsiteX133" fmla="*/ 2763509 w 10753706"/>
              <a:gd name="connsiteY133" fmla="*/ 921850 h 1027260"/>
              <a:gd name="connsiteX134" fmla="*/ 2756121 w 10753706"/>
              <a:gd name="connsiteY134" fmla="*/ 921864 h 1027260"/>
              <a:gd name="connsiteX135" fmla="*/ 2755998 w 10753706"/>
              <a:gd name="connsiteY135" fmla="*/ 921739 h 1027260"/>
              <a:gd name="connsiteX136" fmla="*/ 2748255 w 10753706"/>
              <a:gd name="connsiteY136" fmla="*/ 921505 h 1027260"/>
              <a:gd name="connsiteX137" fmla="*/ 2694601 w 10753706"/>
              <a:gd name="connsiteY137" fmla="*/ 915575 h 1027260"/>
              <a:gd name="connsiteX138" fmla="*/ 2635357 w 10753706"/>
              <a:gd name="connsiteY138" fmla="*/ 910976 h 1027260"/>
              <a:gd name="connsiteX139" fmla="*/ 2601047 w 10753706"/>
              <a:gd name="connsiteY139" fmla="*/ 910263 h 1027260"/>
              <a:gd name="connsiteX140" fmla="*/ 2507482 w 10753706"/>
              <a:gd name="connsiteY140" fmla="*/ 906211 h 1027260"/>
              <a:gd name="connsiteX141" fmla="*/ 2413884 w 10753706"/>
              <a:gd name="connsiteY141" fmla="*/ 900545 h 1027260"/>
              <a:gd name="connsiteX142" fmla="*/ 2368912 w 10753706"/>
              <a:gd name="connsiteY142" fmla="*/ 888755 h 1027260"/>
              <a:gd name="connsiteX143" fmla="*/ 2349490 w 10753706"/>
              <a:gd name="connsiteY143" fmla="*/ 889719 h 1027260"/>
              <a:gd name="connsiteX144" fmla="*/ 2344290 w 10753706"/>
              <a:gd name="connsiteY144" fmla="*/ 890584 h 1027260"/>
              <a:gd name="connsiteX145" fmla="*/ 2336488 w 10753706"/>
              <a:gd name="connsiteY145" fmla="*/ 891058 h 1027260"/>
              <a:gd name="connsiteX146" fmla="*/ 2329015 w 10753706"/>
              <a:gd name="connsiteY146" fmla="*/ 891627 h 1027260"/>
              <a:gd name="connsiteX147" fmla="*/ 2293898 w 10753706"/>
              <a:gd name="connsiteY147" fmla="*/ 896431 h 1027260"/>
              <a:gd name="connsiteX148" fmla="*/ 2243927 w 10753706"/>
              <a:gd name="connsiteY148" fmla="*/ 888076 h 1027260"/>
              <a:gd name="connsiteX149" fmla="*/ 2223920 w 10753706"/>
              <a:gd name="connsiteY149" fmla="*/ 887331 h 1027260"/>
              <a:gd name="connsiteX150" fmla="*/ 2213081 w 10753706"/>
              <a:gd name="connsiteY150" fmla="*/ 886302 h 1027260"/>
              <a:gd name="connsiteX151" fmla="*/ 2212307 w 10753706"/>
              <a:gd name="connsiteY151" fmla="*/ 885829 h 1027260"/>
              <a:gd name="connsiteX152" fmla="*/ 2152321 w 10753706"/>
              <a:gd name="connsiteY152" fmla="*/ 894418 h 1027260"/>
              <a:gd name="connsiteX153" fmla="*/ 2140985 w 10753706"/>
              <a:gd name="connsiteY153" fmla="*/ 895968 h 1027260"/>
              <a:gd name="connsiteX154" fmla="*/ 2121210 w 10753706"/>
              <a:gd name="connsiteY154" fmla="*/ 899354 h 1027260"/>
              <a:gd name="connsiteX155" fmla="*/ 2119146 w 10753706"/>
              <a:gd name="connsiteY155" fmla="*/ 899033 h 1027260"/>
              <a:gd name="connsiteX156" fmla="*/ 2105666 w 10753706"/>
              <a:gd name="connsiteY156" fmla="*/ 902240 h 1027260"/>
              <a:gd name="connsiteX157" fmla="*/ 2094924 w 10753706"/>
              <a:gd name="connsiteY157" fmla="*/ 907203 h 1027260"/>
              <a:gd name="connsiteX158" fmla="*/ 1949478 w 10753706"/>
              <a:gd name="connsiteY158" fmla="*/ 913748 h 1027260"/>
              <a:gd name="connsiteX159" fmla="*/ 1749684 w 10753706"/>
              <a:gd name="connsiteY159" fmla="*/ 942223 h 1027260"/>
              <a:gd name="connsiteX160" fmla="*/ 1585576 w 10753706"/>
              <a:gd name="connsiteY160" fmla="*/ 954170 h 1027260"/>
              <a:gd name="connsiteX161" fmla="*/ 1476250 w 10753706"/>
              <a:gd name="connsiteY161" fmla="*/ 950653 h 1027260"/>
              <a:gd name="connsiteX162" fmla="*/ 1433927 w 10753706"/>
              <a:gd name="connsiteY162" fmla="*/ 959926 h 1027260"/>
              <a:gd name="connsiteX163" fmla="*/ 1414893 w 10753706"/>
              <a:gd name="connsiteY163" fmla="*/ 957671 h 1027260"/>
              <a:gd name="connsiteX164" fmla="*/ 1411585 w 10753706"/>
              <a:gd name="connsiteY164" fmla="*/ 957179 h 1027260"/>
              <a:gd name="connsiteX165" fmla="*/ 1398896 w 10753706"/>
              <a:gd name="connsiteY165" fmla="*/ 957460 h 1027260"/>
              <a:gd name="connsiteX166" fmla="*/ 1394632 w 10753706"/>
              <a:gd name="connsiteY166" fmla="*/ 954725 h 1027260"/>
              <a:gd name="connsiteX167" fmla="*/ 1375043 w 10753706"/>
              <a:gd name="connsiteY167" fmla="*/ 953132 h 1027260"/>
              <a:gd name="connsiteX168" fmla="*/ 1351876 w 10753706"/>
              <a:gd name="connsiteY168" fmla="*/ 954436 h 1027260"/>
              <a:gd name="connsiteX169" fmla="*/ 1242676 w 10753706"/>
              <a:gd name="connsiteY169" fmla="*/ 963767 h 1027260"/>
              <a:gd name="connsiteX170" fmla="*/ 1205993 w 10753706"/>
              <a:gd name="connsiteY170" fmla="*/ 974080 h 1027260"/>
              <a:gd name="connsiteX171" fmla="*/ 1052221 w 10753706"/>
              <a:gd name="connsiteY171" fmla="*/ 963954 h 1027260"/>
              <a:gd name="connsiteX172" fmla="*/ 968270 w 10753706"/>
              <a:gd name="connsiteY172" fmla="*/ 964761 h 1027260"/>
              <a:gd name="connsiteX173" fmla="*/ 874493 w 10753706"/>
              <a:gd name="connsiteY173" fmla="*/ 998122 h 1027260"/>
              <a:gd name="connsiteX174" fmla="*/ 814411 w 10753706"/>
              <a:gd name="connsiteY174" fmla="*/ 1007391 h 1027260"/>
              <a:gd name="connsiteX175" fmla="*/ 688604 w 10753706"/>
              <a:gd name="connsiteY175" fmla="*/ 1015631 h 1027260"/>
              <a:gd name="connsiteX176" fmla="*/ 618171 w 10753706"/>
              <a:gd name="connsiteY176" fmla="*/ 1027260 h 1027260"/>
              <a:gd name="connsiteX177" fmla="*/ 570379 w 10753706"/>
              <a:gd name="connsiteY177" fmla="*/ 1023487 h 1027260"/>
              <a:gd name="connsiteX178" fmla="*/ 482519 w 10753706"/>
              <a:gd name="connsiteY178" fmla="*/ 1002108 h 1027260"/>
              <a:gd name="connsiteX179" fmla="*/ 475319 w 10753706"/>
              <a:gd name="connsiteY179" fmla="*/ 1009922 h 1027260"/>
              <a:gd name="connsiteX180" fmla="*/ 431104 w 10753706"/>
              <a:gd name="connsiteY180" fmla="*/ 1009317 h 1027260"/>
              <a:gd name="connsiteX181" fmla="*/ 363782 w 10753706"/>
              <a:gd name="connsiteY181" fmla="*/ 1007585 h 1027260"/>
              <a:gd name="connsiteX182" fmla="*/ 325533 w 10753706"/>
              <a:gd name="connsiteY182" fmla="*/ 1008502 h 1027260"/>
              <a:gd name="connsiteX183" fmla="*/ 220429 w 10753706"/>
              <a:gd name="connsiteY183" fmla="*/ 1008927 h 1027260"/>
              <a:gd name="connsiteX184" fmla="*/ 114676 w 10753706"/>
              <a:gd name="connsiteY184" fmla="*/ 1007765 h 1027260"/>
              <a:gd name="connsiteX185" fmla="*/ 13470 w 10753706"/>
              <a:gd name="connsiteY185" fmla="*/ 998544 h 1027260"/>
              <a:gd name="connsiteX186" fmla="*/ 0 w 10753706"/>
              <a:gd name="connsiteY186" fmla="*/ 997355 h 1027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Lst>
            <a:rect l="l" t="t" r="r" b="b"/>
            <a:pathLst>
              <a:path w="10753706" h="1027260">
                <a:moveTo>
                  <a:pt x="0" y="0"/>
                </a:moveTo>
                <a:lnTo>
                  <a:pt x="10753706" y="0"/>
                </a:lnTo>
                <a:lnTo>
                  <a:pt x="10748809" y="2522"/>
                </a:lnTo>
                <a:cubicBezTo>
                  <a:pt x="10744031" y="4644"/>
                  <a:pt x="10737551" y="7204"/>
                  <a:pt x="10725330" y="11977"/>
                </a:cubicBezTo>
                <a:cubicBezTo>
                  <a:pt x="10700888" y="21523"/>
                  <a:pt x="10652058" y="39304"/>
                  <a:pt x="10615423" y="52967"/>
                </a:cubicBezTo>
                <a:cubicBezTo>
                  <a:pt x="10598524" y="49017"/>
                  <a:pt x="10550674" y="61360"/>
                  <a:pt x="10533936" y="53095"/>
                </a:cubicBezTo>
                <a:cubicBezTo>
                  <a:pt x="10519435" y="55674"/>
                  <a:pt x="10480156" y="49393"/>
                  <a:pt x="10466876" y="45180"/>
                </a:cubicBezTo>
                <a:cubicBezTo>
                  <a:pt x="10443145" y="68059"/>
                  <a:pt x="10382269" y="71294"/>
                  <a:pt x="10355090" y="89741"/>
                </a:cubicBezTo>
                <a:cubicBezTo>
                  <a:pt x="10286222" y="95376"/>
                  <a:pt x="10146285" y="63529"/>
                  <a:pt x="10087145" y="66115"/>
                </a:cubicBezTo>
                <a:cubicBezTo>
                  <a:pt x="10067575" y="79584"/>
                  <a:pt x="10043111" y="68921"/>
                  <a:pt x="10015902" y="76178"/>
                </a:cubicBezTo>
                <a:cubicBezTo>
                  <a:pt x="9952302" y="84628"/>
                  <a:pt x="9893286" y="103337"/>
                  <a:pt x="9806005" y="102435"/>
                </a:cubicBezTo>
                <a:cubicBezTo>
                  <a:pt x="9782247" y="141133"/>
                  <a:pt x="9674787" y="151643"/>
                  <a:pt x="9602583" y="179170"/>
                </a:cubicBezTo>
                <a:cubicBezTo>
                  <a:pt x="9557658" y="187584"/>
                  <a:pt x="9478290" y="154235"/>
                  <a:pt x="9469719" y="174721"/>
                </a:cubicBezTo>
                <a:cubicBezTo>
                  <a:pt x="9443779" y="165070"/>
                  <a:pt x="9431317" y="185692"/>
                  <a:pt x="9408692" y="189513"/>
                </a:cubicBezTo>
                <a:cubicBezTo>
                  <a:pt x="9387154" y="183843"/>
                  <a:pt x="9380475" y="191089"/>
                  <a:pt x="9364151" y="194072"/>
                </a:cubicBezTo>
                <a:cubicBezTo>
                  <a:pt x="9354686" y="190222"/>
                  <a:pt x="9340485" y="191782"/>
                  <a:pt x="9337751" y="197579"/>
                </a:cubicBezTo>
                <a:cubicBezTo>
                  <a:pt x="9349566" y="209270"/>
                  <a:pt x="9297468" y="207714"/>
                  <a:pt x="9297166" y="216558"/>
                </a:cubicBezTo>
                <a:cubicBezTo>
                  <a:pt x="9269057" y="220999"/>
                  <a:pt x="9139630" y="221783"/>
                  <a:pt x="9123859" y="237356"/>
                </a:cubicBezTo>
                <a:cubicBezTo>
                  <a:pt x="9068176" y="249209"/>
                  <a:pt x="8975349" y="235349"/>
                  <a:pt x="8950741" y="238020"/>
                </a:cubicBezTo>
                <a:cubicBezTo>
                  <a:pt x="8916265" y="215428"/>
                  <a:pt x="8822808" y="292026"/>
                  <a:pt x="8718236" y="303148"/>
                </a:cubicBezTo>
                <a:cubicBezTo>
                  <a:pt x="8703111" y="302060"/>
                  <a:pt x="8695551" y="302792"/>
                  <a:pt x="8694011" y="308812"/>
                </a:cubicBezTo>
                <a:cubicBezTo>
                  <a:pt x="8661810" y="312764"/>
                  <a:pt x="8637956" y="329628"/>
                  <a:pt x="8611976" y="324819"/>
                </a:cubicBezTo>
                <a:cubicBezTo>
                  <a:pt x="8621849" y="336388"/>
                  <a:pt x="8562809" y="325917"/>
                  <a:pt x="8562074" y="337971"/>
                </a:cubicBezTo>
                <a:cubicBezTo>
                  <a:pt x="8543699" y="343978"/>
                  <a:pt x="8511321" y="356396"/>
                  <a:pt x="8501724" y="360865"/>
                </a:cubicBezTo>
                <a:lnTo>
                  <a:pt x="8504489" y="364790"/>
                </a:lnTo>
                <a:lnTo>
                  <a:pt x="8492774" y="366181"/>
                </a:lnTo>
                <a:lnTo>
                  <a:pt x="8466405" y="368724"/>
                </a:lnTo>
                <a:cubicBezTo>
                  <a:pt x="8455454" y="372229"/>
                  <a:pt x="8440175" y="385805"/>
                  <a:pt x="8427069" y="387211"/>
                </a:cubicBezTo>
                <a:cubicBezTo>
                  <a:pt x="8400442" y="392215"/>
                  <a:pt x="8397079" y="382989"/>
                  <a:pt x="8387766" y="377161"/>
                </a:cubicBezTo>
                <a:cubicBezTo>
                  <a:pt x="8369233" y="378548"/>
                  <a:pt x="8334756" y="390869"/>
                  <a:pt x="8315874" y="395527"/>
                </a:cubicBezTo>
                <a:cubicBezTo>
                  <a:pt x="8306664" y="400500"/>
                  <a:pt x="8272845" y="393679"/>
                  <a:pt x="8274474" y="405112"/>
                </a:cubicBezTo>
                <a:cubicBezTo>
                  <a:pt x="8255483" y="406194"/>
                  <a:pt x="8244963" y="408376"/>
                  <a:pt x="8234664" y="410219"/>
                </a:cubicBezTo>
                <a:lnTo>
                  <a:pt x="8211268" y="416791"/>
                </a:lnTo>
                <a:cubicBezTo>
                  <a:pt x="8204720" y="419941"/>
                  <a:pt x="8197411" y="422004"/>
                  <a:pt x="8188615" y="421755"/>
                </a:cubicBezTo>
                <a:lnTo>
                  <a:pt x="8179981" y="420402"/>
                </a:lnTo>
                <a:lnTo>
                  <a:pt x="8179307" y="422516"/>
                </a:lnTo>
                <a:cubicBezTo>
                  <a:pt x="8179027" y="425797"/>
                  <a:pt x="8175790" y="448341"/>
                  <a:pt x="8147929" y="450302"/>
                </a:cubicBezTo>
                <a:cubicBezTo>
                  <a:pt x="8130300" y="457967"/>
                  <a:pt x="8114933" y="461015"/>
                  <a:pt x="8089136" y="465283"/>
                </a:cubicBezTo>
                <a:cubicBezTo>
                  <a:pt x="8072810" y="465920"/>
                  <a:pt x="8069376" y="451569"/>
                  <a:pt x="8049973" y="454121"/>
                </a:cubicBezTo>
                <a:cubicBezTo>
                  <a:pt x="7974508" y="471465"/>
                  <a:pt x="8006050" y="447139"/>
                  <a:pt x="7965913" y="464415"/>
                </a:cubicBezTo>
                <a:cubicBezTo>
                  <a:pt x="7958234" y="466025"/>
                  <a:pt x="7951405" y="465800"/>
                  <a:pt x="7945093" y="464798"/>
                </a:cubicBezTo>
                <a:lnTo>
                  <a:pt x="7935335" y="462442"/>
                </a:lnTo>
                <a:lnTo>
                  <a:pt x="7904779" y="471429"/>
                </a:lnTo>
                <a:cubicBezTo>
                  <a:pt x="7889387" y="474999"/>
                  <a:pt x="7872867" y="477951"/>
                  <a:pt x="7855604" y="480199"/>
                </a:cubicBezTo>
                <a:cubicBezTo>
                  <a:pt x="7850005" y="476378"/>
                  <a:pt x="7838628" y="483595"/>
                  <a:pt x="7832630" y="485371"/>
                </a:cubicBezTo>
                <a:cubicBezTo>
                  <a:pt x="7831473" y="482645"/>
                  <a:pt x="7816623" y="482661"/>
                  <a:pt x="7812438" y="485391"/>
                </a:cubicBezTo>
                <a:cubicBezTo>
                  <a:pt x="7709470" y="505049"/>
                  <a:pt x="7759426" y="473956"/>
                  <a:pt x="7701399" y="495197"/>
                </a:cubicBezTo>
                <a:cubicBezTo>
                  <a:pt x="7690986" y="496989"/>
                  <a:pt x="7682397" y="496365"/>
                  <a:pt x="7674778" y="494723"/>
                </a:cubicBezTo>
                <a:lnTo>
                  <a:pt x="7660445" y="490194"/>
                </a:lnTo>
                <a:lnTo>
                  <a:pt x="7651781" y="493084"/>
                </a:lnTo>
                <a:cubicBezTo>
                  <a:pt x="7616113" y="496548"/>
                  <a:pt x="7603273" y="491735"/>
                  <a:pt x="7584807" y="499490"/>
                </a:cubicBezTo>
                <a:cubicBezTo>
                  <a:pt x="7549256" y="490212"/>
                  <a:pt x="7563949" y="500167"/>
                  <a:pt x="7541324" y="504184"/>
                </a:cubicBezTo>
                <a:cubicBezTo>
                  <a:pt x="7523851" y="508307"/>
                  <a:pt x="7559546" y="509825"/>
                  <a:pt x="7541756" y="512184"/>
                </a:cubicBezTo>
                <a:cubicBezTo>
                  <a:pt x="7520963" y="510864"/>
                  <a:pt x="7525755" y="520497"/>
                  <a:pt x="7503906" y="518551"/>
                </a:cubicBezTo>
                <a:cubicBezTo>
                  <a:pt x="7505924" y="510774"/>
                  <a:pt x="7464361" y="523683"/>
                  <a:pt x="7460411" y="517415"/>
                </a:cubicBezTo>
                <a:lnTo>
                  <a:pt x="7460116" y="517548"/>
                </a:lnTo>
                <a:cubicBezTo>
                  <a:pt x="7447785" y="530928"/>
                  <a:pt x="7310141" y="550568"/>
                  <a:pt x="7297810" y="563947"/>
                </a:cubicBezTo>
                <a:cubicBezTo>
                  <a:pt x="7221791" y="605698"/>
                  <a:pt x="7039072" y="646008"/>
                  <a:pt x="6946388" y="665244"/>
                </a:cubicBezTo>
                <a:cubicBezTo>
                  <a:pt x="6853704" y="684480"/>
                  <a:pt x="6804875" y="677485"/>
                  <a:pt x="6741704" y="679365"/>
                </a:cubicBezTo>
                <a:lnTo>
                  <a:pt x="6624680" y="677674"/>
                </a:lnTo>
                <a:lnTo>
                  <a:pt x="6605700" y="683566"/>
                </a:lnTo>
                <a:cubicBezTo>
                  <a:pt x="6603309" y="685184"/>
                  <a:pt x="6599550" y="685647"/>
                  <a:pt x="6576922" y="683030"/>
                </a:cubicBezTo>
                <a:cubicBezTo>
                  <a:pt x="6527275" y="698355"/>
                  <a:pt x="6440981" y="702347"/>
                  <a:pt x="6405123" y="721946"/>
                </a:cubicBezTo>
                <a:cubicBezTo>
                  <a:pt x="6407963" y="715467"/>
                  <a:pt x="6383450" y="712913"/>
                  <a:pt x="6368938" y="717341"/>
                </a:cubicBezTo>
                <a:cubicBezTo>
                  <a:pt x="6377914" y="692119"/>
                  <a:pt x="6315316" y="744281"/>
                  <a:pt x="6295102" y="729508"/>
                </a:cubicBezTo>
                <a:cubicBezTo>
                  <a:pt x="6300358" y="744473"/>
                  <a:pt x="6240070" y="776254"/>
                  <a:pt x="6202084" y="767091"/>
                </a:cubicBezTo>
                <a:cubicBezTo>
                  <a:pt x="6152826" y="774744"/>
                  <a:pt x="6122010" y="790367"/>
                  <a:pt x="6067157" y="790339"/>
                </a:cubicBezTo>
                <a:cubicBezTo>
                  <a:pt x="6066310" y="792484"/>
                  <a:pt x="6064283" y="794403"/>
                  <a:pt x="6061443" y="796151"/>
                </a:cubicBezTo>
                <a:lnTo>
                  <a:pt x="6051406" y="800684"/>
                </a:lnTo>
                <a:lnTo>
                  <a:pt x="6049097" y="800636"/>
                </a:lnTo>
                <a:cubicBezTo>
                  <a:pt x="6040408" y="801393"/>
                  <a:pt x="6036299" y="802645"/>
                  <a:pt x="6034222" y="804110"/>
                </a:cubicBezTo>
                <a:lnTo>
                  <a:pt x="6033121" y="806078"/>
                </a:lnTo>
                <a:lnTo>
                  <a:pt x="6023593" y="808842"/>
                </a:lnTo>
                <a:lnTo>
                  <a:pt x="6006639" y="815304"/>
                </a:lnTo>
                <a:lnTo>
                  <a:pt x="6001762" y="815557"/>
                </a:lnTo>
                <a:lnTo>
                  <a:pt x="5973534" y="823815"/>
                </a:lnTo>
                <a:lnTo>
                  <a:pt x="5972336" y="823476"/>
                </a:lnTo>
                <a:cubicBezTo>
                  <a:pt x="5969004" y="822901"/>
                  <a:pt x="5965329" y="822833"/>
                  <a:pt x="5960841" y="823819"/>
                </a:cubicBezTo>
                <a:cubicBezTo>
                  <a:pt x="5955860" y="815655"/>
                  <a:pt x="5953515" y="821882"/>
                  <a:pt x="5940719" y="825514"/>
                </a:cubicBezTo>
                <a:cubicBezTo>
                  <a:pt x="5930130" y="813644"/>
                  <a:pt x="5900943" y="827979"/>
                  <a:pt x="5884298" y="823806"/>
                </a:cubicBezTo>
                <a:cubicBezTo>
                  <a:pt x="5875133" y="826741"/>
                  <a:pt x="5865250" y="829630"/>
                  <a:pt x="5854779" y="832365"/>
                </a:cubicBezTo>
                <a:lnTo>
                  <a:pt x="5848382" y="833844"/>
                </a:lnTo>
                <a:lnTo>
                  <a:pt x="5848066" y="833772"/>
                </a:lnTo>
                <a:cubicBezTo>
                  <a:pt x="5846273" y="833879"/>
                  <a:pt x="5844018" y="834284"/>
                  <a:pt x="5840944" y="835132"/>
                </a:cubicBezTo>
                <a:lnTo>
                  <a:pt x="5836719" y="836539"/>
                </a:lnTo>
                <a:lnTo>
                  <a:pt x="5824311" y="839408"/>
                </a:lnTo>
                <a:lnTo>
                  <a:pt x="5818788" y="839727"/>
                </a:lnTo>
                <a:cubicBezTo>
                  <a:pt x="5797008" y="838594"/>
                  <a:pt x="5786883" y="822081"/>
                  <a:pt x="5763953" y="834282"/>
                </a:cubicBezTo>
                <a:cubicBezTo>
                  <a:pt x="5726813" y="837521"/>
                  <a:pt x="5699446" y="830949"/>
                  <a:pt x="5667748" y="840211"/>
                </a:cubicBezTo>
                <a:cubicBezTo>
                  <a:pt x="5632959" y="843205"/>
                  <a:pt x="5601436" y="842280"/>
                  <a:pt x="5573108" y="847611"/>
                </a:cubicBezTo>
                <a:cubicBezTo>
                  <a:pt x="5560030" y="845832"/>
                  <a:pt x="5549547" y="851598"/>
                  <a:pt x="5539137" y="851033"/>
                </a:cubicBezTo>
                <a:cubicBezTo>
                  <a:pt x="5528728" y="850467"/>
                  <a:pt x="5529256" y="837509"/>
                  <a:pt x="5510651" y="844215"/>
                </a:cubicBezTo>
                <a:cubicBezTo>
                  <a:pt x="5494241" y="833607"/>
                  <a:pt x="5466101" y="839171"/>
                  <a:pt x="5457331" y="839159"/>
                </a:cubicBezTo>
                <a:lnTo>
                  <a:pt x="5410613" y="834358"/>
                </a:lnTo>
                <a:lnTo>
                  <a:pt x="5370040" y="862127"/>
                </a:lnTo>
                <a:cubicBezTo>
                  <a:pt x="5357863" y="856469"/>
                  <a:pt x="5319115" y="868069"/>
                  <a:pt x="5318778" y="855310"/>
                </a:cubicBezTo>
                <a:cubicBezTo>
                  <a:pt x="5303920" y="857760"/>
                  <a:pt x="5296727" y="863736"/>
                  <a:pt x="5298645" y="855171"/>
                </a:cubicBezTo>
                <a:cubicBezTo>
                  <a:pt x="5287819" y="855897"/>
                  <a:pt x="5267444" y="857825"/>
                  <a:pt x="5253828" y="859670"/>
                </a:cubicBezTo>
                <a:lnTo>
                  <a:pt x="5216955" y="866245"/>
                </a:lnTo>
                <a:lnTo>
                  <a:pt x="5214344" y="868102"/>
                </a:lnTo>
                <a:cubicBezTo>
                  <a:pt x="5210778" y="868719"/>
                  <a:pt x="5200859" y="869042"/>
                  <a:pt x="5195561" y="869949"/>
                </a:cubicBezTo>
                <a:lnTo>
                  <a:pt x="5182555" y="873542"/>
                </a:lnTo>
                <a:cubicBezTo>
                  <a:pt x="5178496" y="875023"/>
                  <a:pt x="5175066" y="876746"/>
                  <a:pt x="5172552" y="878801"/>
                </a:cubicBezTo>
                <a:cubicBezTo>
                  <a:pt x="5121406" y="873797"/>
                  <a:pt x="5080096" y="886529"/>
                  <a:pt x="5027993" y="889666"/>
                </a:cubicBezTo>
                <a:cubicBezTo>
                  <a:pt x="4999924" y="877115"/>
                  <a:pt x="4946973" y="919452"/>
                  <a:pt x="4939844" y="934802"/>
                </a:cubicBezTo>
                <a:cubicBezTo>
                  <a:pt x="4895154" y="940701"/>
                  <a:pt x="4844006" y="928240"/>
                  <a:pt x="4792576" y="934820"/>
                </a:cubicBezTo>
                <a:lnTo>
                  <a:pt x="4602423" y="958063"/>
                </a:lnTo>
                <a:cubicBezTo>
                  <a:pt x="4488530" y="967131"/>
                  <a:pt x="4399004" y="969822"/>
                  <a:pt x="4290656" y="969152"/>
                </a:cubicBezTo>
                <a:cubicBezTo>
                  <a:pt x="4182308" y="968482"/>
                  <a:pt x="4046938" y="971167"/>
                  <a:pt x="3952334" y="954043"/>
                </a:cubicBezTo>
                <a:lnTo>
                  <a:pt x="3858560" y="948781"/>
                </a:lnTo>
                <a:lnTo>
                  <a:pt x="3846597" y="948382"/>
                </a:lnTo>
                <a:cubicBezTo>
                  <a:pt x="3807516" y="956616"/>
                  <a:pt x="3767475" y="941640"/>
                  <a:pt x="3736044" y="947759"/>
                </a:cubicBezTo>
                <a:cubicBezTo>
                  <a:pt x="3727323" y="948128"/>
                  <a:pt x="3719828" y="947771"/>
                  <a:pt x="3713136" y="946963"/>
                </a:cubicBezTo>
                <a:lnTo>
                  <a:pt x="3695939" y="943639"/>
                </a:lnTo>
                <a:lnTo>
                  <a:pt x="3694125" y="940567"/>
                </a:lnTo>
                <a:lnTo>
                  <a:pt x="3681925" y="939706"/>
                </a:lnTo>
                <a:lnTo>
                  <a:pt x="3679204" y="938926"/>
                </a:lnTo>
                <a:cubicBezTo>
                  <a:pt x="3668160" y="939028"/>
                  <a:pt x="3634193" y="940875"/>
                  <a:pt x="3615656" y="940320"/>
                </a:cubicBezTo>
                <a:cubicBezTo>
                  <a:pt x="3582626" y="936974"/>
                  <a:pt x="3593904" y="949140"/>
                  <a:pt x="3567983" y="935596"/>
                </a:cubicBezTo>
                <a:cubicBezTo>
                  <a:pt x="3504185" y="939048"/>
                  <a:pt x="3482818" y="922224"/>
                  <a:pt x="3422423" y="932129"/>
                </a:cubicBezTo>
                <a:cubicBezTo>
                  <a:pt x="3369166" y="933413"/>
                  <a:pt x="3329486" y="910108"/>
                  <a:pt x="3310925" y="911072"/>
                </a:cubicBezTo>
                <a:cubicBezTo>
                  <a:pt x="3261363" y="909787"/>
                  <a:pt x="3198415" y="933574"/>
                  <a:pt x="3139421" y="934151"/>
                </a:cubicBezTo>
                <a:cubicBezTo>
                  <a:pt x="3088799" y="931012"/>
                  <a:pt x="3038941" y="938464"/>
                  <a:pt x="2996922" y="927537"/>
                </a:cubicBezTo>
                <a:cubicBezTo>
                  <a:pt x="2992673" y="929234"/>
                  <a:pt x="2987900" y="930498"/>
                  <a:pt x="2982785" y="931453"/>
                </a:cubicBezTo>
                <a:lnTo>
                  <a:pt x="2967478" y="933397"/>
                </a:lnTo>
                <a:lnTo>
                  <a:pt x="2948552" y="932961"/>
                </a:lnTo>
                <a:lnTo>
                  <a:pt x="2944404" y="934452"/>
                </a:lnTo>
                <a:lnTo>
                  <a:pt x="2908608" y="937205"/>
                </a:lnTo>
                <a:lnTo>
                  <a:pt x="2904443" y="936455"/>
                </a:lnTo>
                <a:lnTo>
                  <a:pt x="2868935" y="938022"/>
                </a:lnTo>
                <a:lnTo>
                  <a:pt x="2868586" y="937487"/>
                </a:lnTo>
                <a:cubicBezTo>
                  <a:pt x="2866994" y="936327"/>
                  <a:pt x="2864292" y="935538"/>
                  <a:pt x="2859191" y="935503"/>
                </a:cubicBezTo>
                <a:cubicBezTo>
                  <a:pt x="2869075" y="927418"/>
                  <a:pt x="2856828" y="932364"/>
                  <a:pt x="2840915" y="932977"/>
                </a:cubicBezTo>
                <a:lnTo>
                  <a:pt x="2763509" y="921850"/>
                </a:lnTo>
                <a:lnTo>
                  <a:pt x="2756121" y="921864"/>
                </a:lnTo>
                <a:cubicBezTo>
                  <a:pt x="2756081" y="921822"/>
                  <a:pt x="2756039" y="921781"/>
                  <a:pt x="2755998" y="921739"/>
                </a:cubicBezTo>
                <a:cubicBezTo>
                  <a:pt x="2754445" y="921476"/>
                  <a:pt x="2752036" y="921380"/>
                  <a:pt x="2748255" y="921505"/>
                </a:cubicBezTo>
                <a:lnTo>
                  <a:pt x="2694601" y="915575"/>
                </a:lnTo>
                <a:cubicBezTo>
                  <a:pt x="2671223" y="919874"/>
                  <a:pt x="2666972" y="913376"/>
                  <a:pt x="2635357" y="910976"/>
                </a:cubicBezTo>
                <a:cubicBezTo>
                  <a:pt x="2621906" y="915051"/>
                  <a:pt x="2611315" y="913542"/>
                  <a:pt x="2601047" y="910263"/>
                </a:cubicBezTo>
                <a:cubicBezTo>
                  <a:pt x="2570084" y="912074"/>
                  <a:pt x="2542135" y="907435"/>
                  <a:pt x="2507482" y="906211"/>
                </a:cubicBezTo>
                <a:cubicBezTo>
                  <a:pt x="2469706" y="911437"/>
                  <a:pt x="2450920" y="901812"/>
                  <a:pt x="2413884" y="900545"/>
                </a:cubicBezTo>
                <a:cubicBezTo>
                  <a:pt x="2381338" y="909664"/>
                  <a:pt x="2387753" y="892438"/>
                  <a:pt x="2368912" y="888755"/>
                </a:cubicBezTo>
                <a:lnTo>
                  <a:pt x="2349490" y="889719"/>
                </a:lnTo>
                <a:lnTo>
                  <a:pt x="2344290" y="890584"/>
                </a:lnTo>
                <a:cubicBezTo>
                  <a:pt x="2340673" y="891041"/>
                  <a:pt x="2338228" y="891167"/>
                  <a:pt x="2336488" y="891058"/>
                </a:cubicBezTo>
                <a:lnTo>
                  <a:pt x="2329015" y="891627"/>
                </a:lnTo>
                <a:cubicBezTo>
                  <a:pt x="2316843" y="893039"/>
                  <a:pt x="2305064" y="894669"/>
                  <a:pt x="2293898" y="896431"/>
                </a:cubicBezTo>
                <a:cubicBezTo>
                  <a:pt x="2282637" y="890404"/>
                  <a:pt x="2242346" y="900851"/>
                  <a:pt x="2243927" y="888076"/>
                </a:cubicBezTo>
                <a:cubicBezTo>
                  <a:pt x="2228778" y="890081"/>
                  <a:pt x="2220725" y="895845"/>
                  <a:pt x="2223920" y="887331"/>
                </a:cubicBezTo>
                <a:cubicBezTo>
                  <a:pt x="2218877" y="887756"/>
                  <a:pt x="2215583" y="887254"/>
                  <a:pt x="2213081" y="886302"/>
                </a:cubicBezTo>
                <a:lnTo>
                  <a:pt x="2212307" y="885829"/>
                </a:lnTo>
                <a:lnTo>
                  <a:pt x="2152321" y="894418"/>
                </a:lnTo>
                <a:lnTo>
                  <a:pt x="2140985" y="895968"/>
                </a:lnTo>
                <a:lnTo>
                  <a:pt x="2121210" y="899354"/>
                </a:lnTo>
                <a:lnTo>
                  <a:pt x="2119146" y="899033"/>
                </a:lnTo>
                <a:lnTo>
                  <a:pt x="2105666" y="902240"/>
                </a:lnTo>
                <a:cubicBezTo>
                  <a:pt x="2101407" y="903601"/>
                  <a:pt x="2097735" y="905221"/>
                  <a:pt x="2094924" y="907203"/>
                </a:cubicBezTo>
                <a:cubicBezTo>
                  <a:pt x="2044793" y="900664"/>
                  <a:pt x="2001785" y="912168"/>
                  <a:pt x="1949478" y="913748"/>
                </a:cubicBezTo>
                <a:cubicBezTo>
                  <a:pt x="1891937" y="919585"/>
                  <a:pt x="1810334" y="935486"/>
                  <a:pt x="1749684" y="942223"/>
                </a:cubicBezTo>
                <a:lnTo>
                  <a:pt x="1585576" y="954170"/>
                </a:lnTo>
                <a:cubicBezTo>
                  <a:pt x="1549165" y="943719"/>
                  <a:pt x="1511425" y="950847"/>
                  <a:pt x="1476250" y="950653"/>
                </a:cubicBezTo>
                <a:cubicBezTo>
                  <a:pt x="1488515" y="961596"/>
                  <a:pt x="1432660" y="946795"/>
                  <a:pt x="1433927" y="959926"/>
                </a:cubicBezTo>
                <a:cubicBezTo>
                  <a:pt x="1427485" y="959475"/>
                  <a:pt x="1421205" y="958623"/>
                  <a:pt x="1414893" y="957671"/>
                </a:cubicBezTo>
                <a:lnTo>
                  <a:pt x="1411585" y="957179"/>
                </a:lnTo>
                <a:lnTo>
                  <a:pt x="1398896" y="957460"/>
                </a:lnTo>
                <a:lnTo>
                  <a:pt x="1394632" y="954725"/>
                </a:lnTo>
                <a:lnTo>
                  <a:pt x="1375043" y="953132"/>
                </a:lnTo>
                <a:cubicBezTo>
                  <a:pt x="1367813" y="952970"/>
                  <a:pt x="1360155" y="953305"/>
                  <a:pt x="1351876" y="954436"/>
                </a:cubicBezTo>
                <a:cubicBezTo>
                  <a:pt x="1325912" y="963028"/>
                  <a:pt x="1274459" y="952492"/>
                  <a:pt x="1242676" y="963767"/>
                </a:cubicBezTo>
                <a:cubicBezTo>
                  <a:pt x="1230276" y="966918"/>
                  <a:pt x="1216715" y="977098"/>
                  <a:pt x="1205993" y="974080"/>
                </a:cubicBezTo>
                <a:cubicBezTo>
                  <a:pt x="1174251" y="974112"/>
                  <a:pt x="1086982" y="964420"/>
                  <a:pt x="1052221" y="963954"/>
                </a:cubicBezTo>
                <a:cubicBezTo>
                  <a:pt x="1038515" y="970622"/>
                  <a:pt x="1009522" y="962342"/>
                  <a:pt x="968270" y="964761"/>
                </a:cubicBezTo>
                <a:cubicBezTo>
                  <a:pt x="943437" y="973698"/>
                  <a:pt x="900136" y="991017"/>
                  <a:pt x="874493" y="998122"/>
                </a:cubicBezTo>
                <a:cubicBezTo>
                  <a:pt x="848849" y="1005226"/>
                  <a:pt x="853424" y="1009427"/>
                  <a:pt x="814411" y="1007391"/>
                </a:cubicBezTo>
                <a:cubicBezTo>
                  <a:pt x="765926" y="1022821"/>
                  <a:pt x="732885" y="1009859"/>
                  <a:pt x="688604" y="1015631"/>
                </a:cubicBezTo>
                <a:cubicBezTo>
                  <a:pt x="638045" y="1020877"/>
                  <a:pt x="677999" y="1011556"/>
                  <a:pt x="618171" y="1027260"/>
                </a:cubicBezTo>
                <a:cubicBezTo>
                  <a:pt x="609680" y="1023165"/>
                  <a:pt x="583253" y="1020277"/>
                  <a:pt x="570379" y="1023487"/>
                </a:cubicBezTo>
                <a:cubicBezTo>
                  <a:pt x="543992" y="1022523"/>
                  <a:pt x="505183" y="1001686"/>
                  <a:pt x="482519" y="1002108"/>
                </a:cubicBezTo>
                <a:cubicBezTo>
                  <a:pt x="464011" y="1002285"/>
                  <a:pt x="495211" y="1007995"/>
                  <a:pt x="475319" y="1009922"/>
                </a:cubicBezTo>
                <a:cubicBezTo>
                  <a:pt x="450818" y="1011135"/>
                  <a:pt x="454804" y="1022539"/>
                  <a:pt x="431104" y="1009317"/>
                </a:cubicBezTo>
                <a:cubicBezTo>
                  <a:pt x="406857" y="1014651"/>
                  <a:pt x="399686" y="1008456"/>
                  <a:pt x="363782" y="1007585"/>
                </a:cubicBezTo>
                <a:cubicBezTo>
                  <a:pt x="350440" y="1012231"/>
                  <a:pt x="338145" y="1011245"/>
                  <a:pt x="325533" y="1008502"/>
                </a:cubicBezTo>
                <a:cubicBezTo>
                  <a:pt x="291944" y="1011745"/>
                  <a:pt x="259251" y="1008497"/>
                  <a:pt x="220429" y="1008927"/>
                </a:cubicBezTo>
                <a:cubicBezTo>
                  <a:pt x="180594" y="1015852"/>
                  <a:pt x="156150" y="1007265"/>
                  <a:pt x="114676" y="1007765"/>
                </a:cubicBezTo>
                <a:cubicBezTo>
                  <a:pt x="85718" y="1006195"/>
                  <a:pt x="43316" y="1001491"/>
                  <a:pt x="13470" y="998544"/>
                </a:cubicBezTo>
                <a:lnTo>
                  <a:pt x="0" y="997355"/>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 name="Slide Number Placeholder 5">
            <a:extLst>
              <a:ext uri="{FF2B5EF4-FFF2-40B4-BE49-F238E27FC236}">
                <a16:creationId xmlns:a16="http://schemas.microsoft.com/office/drawing/2014/main" id="{FB0C9627-6433-9826-01AA-4AECA76A4181}"/>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294A09A9-5501-47C1-A89A-A340965A2BE2}" type="slidenum">
              <a:rPr lang="en-US" sz="1000">
                <a:solidFill>
                  <a:schemeClr val="tx1">
                    <a:tint val="75000"/>
                  </a:schemeClr>
                </a:solidFill>
              </a:rPr>
              <a:pPr>
                <a:spcAft>
                  <a:spcPts val="600"/>
                </a:spcAft>
              </a:pPr>
              <a:t>5</a:t>
            </a:fld>
            <a:endParaRPr lang="en-US" sz="1000">
              <a:solidFill>
                <a:schemeClr val="tx1">
                  <a:tint val="75000"/>
                </a:schemeClr>
              </a:solidFill>
            </a:endParaRPr>
          </a:p>
        </p:txBody>
      </p:sp>
    </p:spTree>
    <p:extLst>
      <p:ext uri="{BB962C8B-B14F-4D97-AF65-F5344CB8AC3E}">
        <p14:creationId xmlns:p14="http://schemas.microsoft.com/office/powerpoint/2010/main" val="12108054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D4B01D4-3D6C-FC40-44C6-251450B2378E}"/>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F607E5FD-F323-8D65-2758-9906A717DD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43E44ADE-C4B4-2276-3051-A683EBF09F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1766176" cy="2061837"/>
          </a:xfrm>
          <a:custGeom>
            <a:avLst/>
            <a:gdLst>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13657 w 10768629"/>
              <a:gd name="connsiteY144" fmla="*/ 1730706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84330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Lst>
            <a:rect l="l" t="t" r="r" b="b"/>
            <a:pathLst>
              <a:path w="10768629" h="1978172">
                <a:moveTo>
                  <a:pt x="0" y="0"/>
                </a:moveTo>
                <a:lnTo>
                  <a:pt x="10768629" y="0"/>
                </a:lnTo>
                <a:lnTo>
                  <a:pt x="10733254" y="31439"/>
                </a:lnTo>
                <a:lnTo>
                  <a:pt x="10727085" y="37910"/>
                </a:lnTo>
                <a:cubicBezTo>
                  <a:pt x="10712973" y="56080"/>
                  <a:pt x="10699457" y="78430"/>
                  <a:pt x="10675953" y="68623"/>
                </a:cubicBezTo>
                <a:cubicBezTo>
                  <a:pt x="10685972" y="89202"/>
                  <a:pt x="10641629" y="69781"/>
                  <a:pt x="10637091" y="90361"/>
                </a:cubicBezTo>
                <a:cubicBezTo>
                  <a:pt x="10635214" y="107005"/>
                  <a:pt x="10621323" y="104993"/>
                  <a:pt x="10610971" y="110764"/>
                </a:cubicBezTo>
                <a:cubicBezTo>
                  <a:pt x="10603980" y="127568"/>
                  <a:pt x="10551417" y="141180"/>
                  <a:pt x="10532872" y="138028"/>
                </a:cubicBezTo>
                <a:cubicBezTo>
                  <a:pt x="10480300" y="119072"/>
                  <a:pt x="10440532" y="186296"/>
                  <a:pt x="10398558" y="172911"/>
                </a:cubicBezTo>
                <a:cubicBezTo>
                  <a:pt x="10387708" y="174114"/>
                  <a:pt x="10378792" y="177646"/>
                  <a:pt x="10371128" y="182609"/>
                </a:cubicBezTo>
                <a:lnTo>
                  <a:pt x="10352178" y="199976"/>
                </a:lnTo>
                <a:lnTo>
                  <a:pt x="10351815" y="211879"/>
                </a:lnTo>
                <a:lnTo>
                  <a:pt x="10337471" y="218661"/>
                </a:lnTo>
                <a:lnTo>
                  <a:pt x="10334625" y="222351"/>
                </a:lnTo>
                <a:cubicBezTo>
                  <a:pt x="10321108" y="225227"/>
                  <a:pt x="10278615" y="228401"/>
                  <a:pt x="10256365" y="235917"/>
                </a:cubicBezTo>
                <a:cubicBezTo>
                  <a:pt x="10218136" y="258033"/>
                  <a:pt x="10224552" y="209685"/>
                  <a:pt x="10201127" y="267448"/>
                </a:cubicBezTo>
                <a:cubicBezTo>
                  <a:pt x="10121320" y="273476"/>
                  <a:pt x="10040763" y="345580"/>
                  <a:pt x="9961218" y="326720"/>
                </a:cubicBezTo>
                <a:cubicBezTo>
                  <a:pt x="9980173" y="341621"/>
                  <a:pt x="9883038" y="318484"/>
                  <a:pt x="9859715" y="355698"/>
                </a:cubicBezTo>
                <a:cubicBezTo>
                  <a:pt x="9812822" y="367758"/>
                  <a:pt x="9752089" y="383830"/>
                  <a:pt x="9679867" y="399081"/>
                </a:cubicBezTo>
                <a:cubicBezTo>
                  <a:pt x="9618357" y="415668"/>
                  <a:pt x="9525492" y="446315"/>
                  <a:pt x="9490654" y="455225"/>
                </a:cubicBezTo>
                <a:lnTo>
                  <a:pt x="9470837" y="452539"/>
                </a:lnTo>
                <a:lnTo>
                  <a:pt x="9469082" y="454891"/>
                </a:lnTo>
                <a:cubicBezTo>
                  <a:pt x="9460057" y="461184"/>
                  <a:pt x="9453495" y="461729"/>
                  <a:pt x="9448038" y="459733"/>
                </a:cubicBezTo>
                <a:lnTo>
                  <a:pt x="9396821" y="455795"/>
                </a:lnTo>
                <a:lnTo>
                  <a:pt x="9392197" y="459796"/>
                </a:lnTo>
                <a:lnTo>
                  <a:pt x="9347994" y="464462"/>
                </a:lnTo>
                <a:cubicBezTo>
                  <a:pt x="9347959" y="465155"/>
                  <a:pt x="9347925" y="465846"/>
                  <a:pt x="9347889" y="466539"/>
                </a:cubicBezTo>
                <a:cubicBezTo>
                  <a:pt x="9346648" y="471307"/>
                  <a:pt x="9343831" y="475025"/>
                  <a:pt x="9337639" y="476654"/>
                </a:cubicBezTo>
                <a:cubicBezTo>
                  <a:pt x="9354547" y="503661"/>
                  <a:pt x="9307720" y="510631"/>
                  <a:pt x="9287964" y="513052"/>
                </a:cubicBezTo>
                <a:cubicBezTo>
                  <a:pt x="9269905" y="526173"/>
                  <a:pt x="9245386" y="544358"/>
                  <a:pt x="9229283" y="555377"/>
                </a:cubicBezTo>
                <a:lnTo>
                  <a:pt x="9220274" y="557502"/>
                </a:lnTo>
                <a:cubicBezTo>
                  <a:pt x="9220250" y="557668"/>
                  <a:pt x="9220226" y="557835"/>
                  <a:pt x="9220202" y="558001"/>
                </a:cubicBezTo>
                <a:cubicBezTo>
                  <a:pt x="9218468" y="559434"/>
                  <a:pt x="9215591" y="560497"/>
                  <a:pt x="9210908" y="561147"/>
                </a:cubicBezTo>
                <a:lnTo>
                  <a:pt x="9186374" y="565502"/>
                </a:lnTo>
                <a:lnTo>
                  <a:pt x="9181058" y="569943"/>
                </a:lnTo>
                <a:lnTo>
                  <a:pt x="9167549" y="584727"/>
                </a:lnTo>
                <a:lnTo>
                  <a:pt x="9149110" y="598906"/>
                </a:lnTo>
                <a:cubicBezTo>
                  <a:pt x="9133575" y="594395"/>
                  <a:pt x="9087390" y="636567"/>
                  <a:pt x="9078556" y="644039"/>
                </a:cubicBezTo>
                <a:lnTo>
                  <a:pt x="8996399" y="690055"/>
                </a:lnTo>
                <a:cubicBezTo>
                  <a:pt x="8913147" y="777045"/>
                  <a:pt x="8867993" y="772591"/>
                  <a:pt x="8803791" y="813860"/>
                </a:cubicBezTo>
                <a:cubicBezTo>
                  <a:pt x="8745270" y="819906"/>
                  <a:pt x="8690049" y="823612"/>
                  <a:pt x="8636202" y="848463"/>
                </a:cubicBezTo>
                <a:cubicBezTo>
                  <a:pt x="8594799" y="860014"/>
                  <a:pt x="8568613" y="864779"/>
                  <a:pt x="8555372" y="883171"/>
                </a:cubicBezTo>
                <a:lnTo>
                  <a:pt x="8507229" y="901665"/>
                </a:lnTo>
                <a:lnTo>
                  <a:pt x="8428473" y="927985"/>
                </a:lnTo>
                <a:cubicBezTo>
                  <a:pt x="8428287" y="929817"/>
                  <a:pt x="8428100" y="931648"/>
                  <a:pt x="8427914" y="933480"/>
                </a:cubicBezTo>
                <a:lnTo>
                  <a:pt x="8420327" y="941984"/>
                </a:lnTo>
                <a:lnTo>
                  <a:pt x="8394729" y="948347"/>
                </a:lnTo>
                <a:lnTo>
                  <a:pt x="8380548" y="987916"/>
                </a:lnTo>
                <a:lnTo>
                  <a:pt x="8375330" y="965444"/>
                </a:lnTo>
                <a:cubicBezTo>
                  <a:pt x="8372375" y="964202"/>
                  <a:pt x="8344433" y="977378"/>
                  <a:pt x="8340796" y="980522"/>
                </a:cubicBezTo>
                <a:cubicBezTo>
                  <a:pt x="8328292" y="982128"/>
                  <a:pt x="8319237" y="991089"/>
                  <a:pt x="8304438" y="996739"/>
                </a:cubicBezTo>
                <a:cubicBezTo>
                  <a:pt x="8297193" y="1005683"/>
                  <a:pt x="8289328" y="1014568"/>
                  <a:pt x="8280929" y="1023089"/>
                </a:cubicBezTo>
                <a:lnTo>
                  <a:pt x="8275760" y="1027772"/>
                </a:lnTo>
                <a:lnTo>
                  <a:pt x="8275478" y="1027605"/>
                </a:lnTo>
                <a:cubicBezTo>
                  <a:pt x="8273970" y="1028076"/>
                  <a:pt x="8251461" y="1029408"/>
                  <a:pt x="8249003" y="1032033"/>
                </a:cubicBezTo>
                <a:lnTo>
                  <a:pt x="8203836" y="1037347"/>
                </a:lnTo>
                <a:cubicBezTo>
                  <a:pt x="8172789" y="1049890"/>
                  <a:pt x="8148166" y="1034625"/>
                  <a:pt x="8122936" y="1063113"/>
                </a:cubicBezTo>
                <a:cubicBezTo>
                  <a:pt x="8093850" y="1074757"/>
                  <a:pt x="8066781" y="1075350"/>
                  <a:pt x="8043658" y="1092746"/>
                </a:cubicBezTo>
                <a:cubicBezTo>
                  <a:pt x="8032157" y="1089174"/>
                  <a:pt x="8022145" y="1089998"/>
                  <a:pt x="8015351" y="1105478"/>
                </a:cubicBezTo>
                <a:cubicBezTo>
                  <a:pt x="7987544" y="1113006"/>
                  <a:pt x="7977708" y="1099152"/>
                  <a:pt x="7963145" y="1119346"/>
                </a:cubicBezTo>
                <a:cubicBezTo>
                  <a:pt x="7942622" y="1098880"/>
                  <a:pt x="7943760" y="1109516"/>
                  <a:pt x="7938145" y="1120225"/>
                </a:cubicBezTo>
                <a:lnTo>
                  <a:pt x="7937238" y="1121204"/>
                </a:lnTo>
                <a:lnTo>
                  <a:pt x="7934398" y="1118240"/>
                </a:lnTo>
                <a:lnTo>
                  <a:pt x="7918248" y="1124371"/>
                </a:lnTo>
                <a:lnTo>
                  <a:pt x="7914119" y="1127653"/>
                </a:lnTo>
                <a:cubicBezTo>
                  <a:pt x="7911201" y="1129547"/>
                  <a:pt x="7909169" y="1130331"/>
                  <a:pt x="7907658" y="1130350"/>
                </a:cubicBezTo>
                <a:lnTo>
                  <a:pt x="7907434" y="1130103"/>
                </a:lnTo>
                <a:lnTo>
                  <a:pt x="7901508" y="1133245"/>
                </a:lnTo>
                <a:cubicBezTo>
                  <a:pt x="7891644" y="1139271"/>
                  <a:pt x="7882185" y="1145815"/>
                  <a:pt x="7873287" y="1152609"/>
                </a:cubicBezTo>
                <a:cubicBezTo>
                  <a:pt x="7864672" y="1141906"/>
                  <a:pt x="7845199" y="1159242"/>
                  <a:pt x="7834833" y="1153868"/>
                </a:cubicBezTo>
                <a:lnTo>
                  <a:pt x="7828661" y="1139994"/>
                </a:lnTo>
                <a:lnTo>
                  <a:pt x="7823966" y="1143178"/>
                </a:lnTo>
                <a:lnTo>
                  <a:pt x="7815078" y="1151776"/>
                </a:lnTo>
                <a:cubicBezTo>
                  <a:pt x="7813692" y="1152943"/>
                  <a:pt x="7812687" y="1153116"/>
                  <a:pt x="7812026" y="1151522"/>
                </a:cubicBezTo>
                <a:cubicBezTo>
                  <a:pt x="7806555" y="1153054"/>
                  <a:pt x="7788673" y="1159989"/>
                  <a:pt x="7782249" y="1160970"/>
                </a:cubicBezTo>
                <a:lnTo>
                  <a:pt x="7773476" y="1157414"/>
                </a:lnTo>
                <a:lnTo>
                  <a:pt x="7769600" y="1157365"/>
                </a:lnTo>
                <a:lnTo>
                  <a:pt x="7752631" y="1172815"/>
                </a:lnTo>
                <a:lnTo>
                  <a:pt x="7739392" y="1192062"/>
                </a:lnTo>
                <a:lnTo>
                  <a:pt x="7677677" y="1216394"/>
                </a:lnTo>
                <a:lnTo>
                  <a:pt x="7586920" y="1261888"/>
                </a:lnTo>
                <a:cubicBezTo>
                  <a:pt x="7556723" y="1298911"/>
                  <a:pt x="7489187" y="1284518"/>
                  <a:pt x="7486100" y="1292563"/>
                </a:cubicBezTo>
                <a:cubicBezTo>
                  <a:pt x="7454875" y="1308356"/>
                  <a:pt x="7453335" y="1326361"/>
                  <a:pt x="7411323" y="1340732"/>
                </a:cubicBezTo>
                <a:cubicBezTo>
                  <a:pt x="7372519" y="1390006"/>
                  <a:pt x="7288617" y="1403664"/>
                  <a:pt x="7240698" y="1438832"/>
                </a:cubicBezTo>
                <a:cubicBezTo>
                  <a:pt x="7206467" y="1417136"/>
                  <a:pt x="7227555" y="1441678"/>
                  <a:pt x="7197675" y="1447530"/>
                </a:cubicBezTo>
                <a:cubicBezTo>
                  <a:pt x="7211601" y="1474927"/>
                  <a:pt x="7159483" y="1444981"/>
                  <a:pt x="7164788" y="1480293"/>
                </a:cubicBezTo>
                <a:cubicBezTo>
                  <a:pt x="7159184" y="1480240"/>
                  <a:pt x="7153584" y="1479075"/>
                  <a:pt x="7147929" y="1477641"/>
                </a:cubicBezTo>
                <a:lnTo>
                  <a:pt x="7144965" y="1476908"/>
                </a:lnTo>
                <a:lnTo>
                  <a:pt x="7134299" y="1479969"/>
                </a:lnTo>
                <a:lnTo>
                  <a:pt x="7129809" y="1473339"/>
                </a:lnTo>
                <a:lnTo>
                  <a:pt x="7112688" y="1472575"/>
                </a:lnTo>
                <a:cubicBezTo>
                  <a:pt x="7106506" y="1473449"/>
                  <a:pt x="7100123" y="1475741"/>
                  <a:pt x="7093470" y="1480300"/>
                </a:cubicBezTo>
                <a:cubicBezTo>
                  <a:pt x="7079039" y="1501274"/>
                  <a:pt x="7048991" y="1495718"/>
                  <a:pt x="7025034" y="1506934"/>
                </a:cubicBezTo>
                <a:lnTo>
                  <a:pt x="7014783" y="1515868"/>
                </a:lnTo>
                <a:lnTo>
                  <a:pt x="6979706" y="1523511"/>
                </a:lnTo>
                <a:lnTo>
                  <a:pt x="6977890" y="1525793"/>
                </a:lnTo>
                <a:cubicBezTo>
                  <a:pt x="6971996" y="1527914"/>
                  <a:pt x="6959488" y="1529941"/>
                  <a:pt x="6944339" y="1536237"/>
                </a:cubicBezTo>
                <a:lnTo>
                  <a:pt x="6886996" y="1563569"/>
                </a:lnTo>
                <a:lnTo>
                  <a:pt x="6874510" y="1558469"/>
                </a:lnTo>
                <a:lnTo>
                  <a:pt x="6871943" y="1554651"/>
                </a:lnTo>
                <a:lnTo>
                  <a:pt x="6856174" y="1562024"/>
                </a:lnTo>
                <a:lnTo>
                  <a:pt x="6842321" y="1560554"/>
                </a:lnTo>
                <a:lnTo>
                  <a:pt x="6832713" y="1569357"/>
                </a:lnTo>
                <a:lnTo>
                  <a:pt x="6816351" y="1571495"/>
                </a:lnTo>
                <a:cubicBezTo>
                  <a:pt x="6810216" y="1571510"/>
                  <a:pt x="6803310" y="1571324"/>
                  <a:pt x="6795800" y="1572010"/>
                </a:cubicBezTo>
                <a:lnTo>
                  <a:pt x="6777546" y="1568661"/>
                </a:lnTo>
                <a:lnTo>
                  <a:pt x="6751528" y="1574143"/>
                </a:lnTo>
                <a:cubicBezTo>
                  <a:pt x="6731455" y="1578562"/>
                  <a:pt x="6712054" y="1582098"/>
                  <a:pt x="6691966" y="1582255"/>
                </a:cubicBezTo>
                <a:cubicBezTo>
                  <a:pt x="6677921" y="1590738"/>
                  <a:pt x="6663787" y="1595441"/>
                  <a:pt x="6646941" y="1588471"/>
                </a:cubicBezTo>
                <a:cubicBezTo>
                  <a:pt x="6605135" y="1597971"/>
                  <a:pt x="6598373" y="1612583"/>
                  <a:pt x="6568576" y="1606488"/>
                </a:cubicBezTo>
                <a:cubicBezTo>
                  <a:pt x="6562510" y="1614734"/>
                  <a:pt x="6558067" y="1619360"/>
                  <a:pt x="6554358" y="1621701"/>
                </a:cubicBezTo>
                <a:cubicBezTo>
                  <a:pt x="6543227" y="1628727"/>
                  <a:pt x="6538724" y="1615196"/>
                  <a:pt x="6516968" y="1617195"/>
                </a:cubicBezTo>
                <a:cubicBezTo>
                  <a:pt x="6493173" y="1617368"/>
                  <a:pt x="6528193" y="1598652"/>
                  <a:pt x="6506479" y="1602227"/>
                </a:cubicBezTo>
                <a:cubicBezTo>
                  <a:pt x="6486674" y="1613929"/>
                  <a:pt x="6478484" y="1593997"/>
                  <a:pt x="6458436" y="1607332"/>
                </a:cubicBezTo>
                <a:cubicBezTo>
                  <a:pt x="6471168" y="1620800"/>
                  <a:pt x="6410323" y="1615478"/>
                  <a:pt x="6414786" y="1628815"/>
                </a:cubicBezTo>
                <a:cubicBezTo>
                  <a:pt x="6385942" y="1615041"/>
                  <a:pt x="6386569" y="1640238"/>
                  <a:pt x="6357085" y="1640846"/>
                </a:cubicBezTo>
                <a:cubicBezTo>
                  <a:pt x="6341163" y="1636809"/>
                  <a:pt x="6331497" y="1637754"/>
                  <a:pt x="6322636" y="1648213"/>
                </a:cubicBezTo>
                <a:cubicBezTo>
                  <a:pt x="6248448" y="1627802"/>
                  <a:pt x="6286748" y="1654976"/>
                  <a:pt x="6226172" y="1654676"/>
                </a:cubicBezTo>
                <a:lnTo>
                  <a:pt x="6221217" y="1654506"/>
                </a:lnTo>
                <a:lnTo>
                  <a:pt x="6204956" y="1664280"/>
                </a:lnTo>
                <a:cubicBezTo>
                  <a:pt x="6204728" y="1665114"/>
                  <a:pt x="6204498" y="1665947"/>
                  <a:pt x="6204270" y="1666782"/>
                </a:cubicBezTo>
                <a:lnTo>
                  <a:pt x="6143810" y="1661963"/>
                </a:lnTo>
                <a:lnTo>
                  <a:pt x="6136560" y="1665728"/>
                </a:lnTo>
                <a:lnTo>
                  <a:pt x="6096155" y="1656951"/>
                </a:lnTo>
                <a:lnTo>
                  <a:pt x="6075812" y="1655422"/>
                </a:lnTo>
                <a:lnTo>
                  <a:pt x="6039495" y="1649680"/>
                </a:lnTo>
                <a:lnTo>
                  <a:pt x="6036523" y="1652121"/>
                </a:lnTo>
                <a:lnTo>
                  <a:pt x="6029328" y="1649904"/>
                </a:lnTo>
                <a:lnTo>
                  <a:pt x="6024075" y="1652779"/>
                </a:lnTo>
                <a:lnTo>
                  <a:pt x="6018085" y="1652030"/>
                </a:lnTo>
                <a:cubicBezTo>
                  <a:pt x="6006658" y="1653831"/>
                  <a:pt x="5968194" y="1662035"/>
                  <a:pt x="5955513" y="1663584"/>
                </a:cubicBezTo>
                <a:lnTo>
                  <a:pt x="5941996" y="1661326"/>
                </a:lnTo>
                <a:lnTo>
                  <a:pt x="5931789" y="1669915"/>
                </a:lnTo>
                <a:lnTo>
                  <a:pt x="5888686" y="1672175"/>
                </a:lnTo>
                <a:lnTo>
                  <a:pt x="5873794" y="1665454"/>
                </a:lnTo>
                <a:lnTo>
                  <a:pt x="5860022" y="1660635"/>
                </a:lnTo>
                <a:lnTo>
                  <a:pt x="5858237" y="1660649"/>
                </a:lnTo>
                <a:lnTo>
                  <a:pt x="5840319" y="1660798"/>
                </a:lnTo>
                <a:lnTo>
                  <a:pt x="5806984" y="1661075"/>
                </a:lnTo>
                <a:cubicBezTo>
                  <a:pt x="5785708" y="1661533"/>
                  <a:pt x="5764126" y="1662974"/>
                  <a:pt x="5742351" y="1667489"/>
                </a:cubicBezTo>
                <a:cubicBezTo>
                  <a:pt x="5659069" y="1645168"/>
                  <a:pt x="5615134" y="1706361"/>
                  <a:pt x="5521171" y="1671626"/>
                </a:cubicBezTo>
                <a:cubicBezTo>
                  <a:pt x="5491803" y="1671296"/>
                  <a:pt x="5498089" y="1662666"/>
                  <a:pt x="5457384" y="1683952"/>
                </a:cubicBezTo>
                <a:cubicBezTo>
                  <a:pt x="5356959" y="1699287"/>
                  <a:pt x="5078905" y="1774579"/>
                  <a:pt x="4950070" y="1748401"/>
                </a:cubicBezTo>
                <a:cubicBezTo>
                  <a:pt x="4918276" y="1752255"/>
                  <a:pt x="4891043" y="1756936"/>
                  <a:pt x="4872172" y="1757222"/>
                </a:cubicBezTo>
                <a:lnTo>
                  <a:pt x="4809524" y="1761033"/>
                </a:lnTo>
                <a:cubicBezTo>
                  <a:pt x="4791324" y="1772975"/>
                  <a:pt x="4777258" y="1754591"/>
                  <a:pt x="4759058" y="1766533"/>
                </a:cubicBezTo>
                <a:cubicBezTo>
                  <a:pt x="4747481" y="1770744"/>
                  <a:pt x="4734604" y="1772921"/>
                  <a:pt x="4719749" y="1771811"/>
                </a:cubicBezTo>
                <a:cubicBezTo>
                  <a:pt x="4671168" y="1780243"/>
                  <a:pt x="4634134" y="1775931"/>
                  <a:pt x="4568686" y="1786141"/>
                </a:cubicBezTo>
                <a:cubicBezTo>
                  <a:pt x="4544667" y="1777910"/>
                  <a:pt x="4432547" y="1778168"/>
                  <a:pt x="4418751" y="1796932"/>
                </a:cubicBezTo>
                <a:cubicBezTo>
                  <a:pt x="4403360" y="1801488"/>
                  <a:pt x="4385278" y="1795746"/>
                  <a:pt x="4378377" y="1815528"/>
                </a:cubicBezTo>
                <a:cubicBezTo>
                  <a:pt x="4366870" y="1839461"/>
                  <a:pt x="4337372" y="1814003"/>
                  <a:pt x="4320575" y="1832722"/>
                </a:cubicBezTo>
                <a:cubicBezTo>
                  <a:pt x="4277898" y="1857053"/>
                  <a:pt x="4243945" y="1846759"/>
                  <a:pt x="4211935" y="1860177"/>
                </a:cubicBezTo>
                <a:cubicBezTo>
                  <a:pt x="4181519" y="1859584"/>
                  <a:pt x="4171342" y="1859762"/>
                  <a:pt x="4101228" y="1868717"/>
                </a:cubicBezTo>
                <a:cubicBezTo>
                  <a:pt x="4080159" y="1876188"/>
                  <a:pt x="4039427" y="1877381"/>
                  <a:pt x="3973223" y="1881015"/>
                </a:cubicBezTo>
                <a:cubicBezTo>
                  <a:pt x="3971330" y="1884974"/>
                  <a:pt x="3952843" y="1879225"/>
                  <a:pt x="3900992" y="1880603"/>
                </a:cubicBezTo>
                <a:cubicBezTo>
                  <a:pt x="3849141" y="1881981"/>
                  <a:pt x="3740060" y="1895686"/>
                  <a:pt x="3662119" y="1889285"/>
                </a:cubicBezTo>
                <a:cubicBezTo>
                  <a:pt x="3565155" y="1881322"/>
                  <a:pt x="3613412" y="1915150"/>
                  <a:pt x="3496919" y="1873180"/>
                </a:cubicBezTo>
                <a:cubicBezTo>
                  <a:pt x="3488062" y="1895719"/>
                  <a:pt x="3474293" y="1876288"/>
                  <a:pt x="3449433" y="1889681"/>
                </a:cubicBezTo>
                <a:cubicBezTo>
                  <a:pt x="3406553" y="1891629"/>
                  <a:pt x="3413217" y="1897797"/>
                  <a:pt x="3369766" y="1916653"/>
                </a:cubicBezTo>
                <a:cubicBezTo>
                  <a:pt x="3338805" y="1929531"/>
                  <a:pt x="3289487" y="1928617"/>
                  <a:pt x="3269672" y="1938036"/>
                </a:cubicBezTo>
                <a:lnTo>
                  <a:pt x="3224897" y="1943733"/>
                </a:lnTo>
                <a:cubicBezTo>
                  <a:pt x="3188693" y="1949271"/>
                  <a:pt x="3178540" y="1909145"/>
                  <a:pt x="3161463" y="1946591"/>
                </a:cubicBezTo>
                <a:lnTo>
                  <a:pt x="3112044" y="1935614"/>
                </a:lnTo>
                <a:lnTo>
                  <a:pt x="3069716" y="1930463"/>
                </a:lnTo>
                <a:cubicBezTo>
                  <a:pt x="3049937" y="1924285"/>
                  <a:pt x="3047816" y="1925644"/>
                  <a:pt x="3005773" y="1915878"/>
                </a:cubicBezTo>
                <a:cubicBezTo>
                  <a:pt x="2978838" y="1921092"/>
                  <a:pt x="2967972" y="1927319"/>
                  <a:pt x="2897201" y="1926772"/>
                </a:cubicBezTo>
                <a:lnTo>
                  <a:pt x="2783891" y="1931749"/>
                </a:lnTo>
                <a:cubicBezTo>
                  <a:pt x="2753098" y="1932794"/>
                  <a:pt x="2731621" y="1915151"/>
                  <a:pt x="2712447" y="1933044"/>
                </a:cubicBezTo>
                <a:cubicBezTo>
                  <a:pt x="2621923" y="1990472"/>
                  <a:pt x="2637976" y="1949546"/>
                  <a:pt x="2560151" y="1963609"/>
                </a:cubicBezTo>
                <a:cubicBezTo>
                  <a:pt x="2472084" y="1973456"/>
                  <a:pt x="2423631" y="1962133"/>
                  <a:pt x="2367221" y="1971884"/>
                </a:cubicBezTo>
                <a:cubicBezTo>
                  <a:pt x="2355331" y="1950582"/>
                  <a:pt x="2295649" y="1950006"/>
                  <a:pt x="2272130" y="1961162"/>
                </a:cubicBezTo>
                <a:cubicBezTo>
                  <a:pt x="2229336" y="1964326"/>
                  <a:pt x="2232627" y="1943953"/>
                  <a:pt x="2189404" y="1978172"/>
                </a:cubicBezTo>
                <a:cubicBezTo>
                  <a:pt x="2153824" y="1968017"/>
                  <a:pt x="2114605" y="1969166"/>
                  <a:pt x="2077704" y="1965002"/>
                </a:cubicBezTo>
                <a:cubicBezTo>
                  <a:pt x="2053064" y="1962036"/>
                  <a:pt x="2051584" y="1971011"/>
                  <a:pt x="2033299" y="1969042"/>
                </a:cubicBezTo>
                <a:cubicBezTo>
                  <a:pt x="2015014" y="1967073"/>
                  <a:pt x="1998956" y="1958903"/>
                  <a:pt x="1967996" y="1953187"/>
                </a:cubicBezTo>
                <a:cubicBezTo>
                  <a:pt x="1924117" y="1970917"/>
                  <a:pt x="1915668" y="1940297"/>
                  <a:pt x="1855805" y="1926082"/>
                </a:cubicBezTo>
                <a:cubicBezTo>
                  <a:pt x="1830663" y="1943732"/>
                  <a:pt x="1810564" y="1935694"/>
                  <a:pt x="1790957" y="1919460"/>
                </a:cubicBezTo>
                <a:cubicBezTo>
                  <a:pt x="1732588" y="1924884"/>
                  <a:pt x="1679506" y="1900619"/>
                  <a:pt x="1613978" y="1891581"/>
                </a:cubicBezTo>
                <a:cubicBezTo>
                  <a:pt x="1542961" y="1912227"/>
                  <a:pt x="1506863" y="1865666"/>
                  <a:pt x="1436831" y="1856201"/>
                </a:cubicBezTo>
                <a:cubicBezTo>
                  <a:pt x="1409149" y="1862955"/>
                  <a:pt x="1416370" y="1829853"/>
                  <a:pt x="1357365" y="1832140"/>
                </a:cubicBezTo>
                <a:cubicBezTo>
                  <a:pt x="1285880" y="1811785"/>
                  <a:pt x="1273193" y="1786872"/>
                  <a:pt x="1232341" y="1785942"/>
                </a:cubicBezTo>
                <a:cubicBezTo>
                  <a:pt x="1223903" y="1792798"/>
                  <a:pt x="1160576" y="1793911"/>
                  <a:pt x="1162595" y="1784330"/>
                </a:cubicBezTo>
                <a:cubicBezTo>
                  <a:pt x="1153167" y="1787110"/>
                  <a:pt x="1122206" y="1805077"/>
                  <a:pt x="1120257" y="1789615"/>
                </a:cubicBezTo>
                <a:cubicBezTo>
                  <a:pt x="1073149" y="1786750"/>
                  <a:pt x="1034361" y="1768718"/>
                  <a:pt x="991903" y="1786741"/>
                </a:cubicBezTo>
                <a:cubicBezTo>
                  <a:pt x="966383" y="1781126"/>
                  <a:pt x="949501" y="1800915"/>
                  <a:pt x="883960" y="1809389"/>
                </a:cubicBezTo>
                <a:cubicBezTo>
                  <a:pt x="836064" y="1808194"/>
                  <a:pt x="826980" y="1826610"/>
                  <a:pt x="766531" y="1805053"/>
                </a:cubicBezTo>
                <a:cubicBezTo>
                  <a:pt x="732778" y="1801141"/>
                  <a:pt x="694055" y="1787044"/>
                  <a:pt x="669779" y="1800537"/>
                </a:cubicBezTo>
                <a:cubicBezTo>
                  <a:pt x="645252" y="1794709"/>
                  <a:pt x="563495" y="1813232"/>
                  <a:pt x="523898" y="1811085"/>
                </a:cubicBezTo>
                <a:cubicBezTo>
                  <a:pt x="457555" y="1798530"/>
                  <a:pt x="395227" y="1824052"/>
                  <a:pt x="360251" y="1830735"/>
                </a:cubicBezTo>
                <a:cubicBezTo>
                  <a:pt x="313564" y="1825583"/>
                  <a:pt x="298281" y="1811622"/>
                  <a:pt x="255207" y="1818275"/>
                </a:cubicBezTo>
                <a:cubicBezTo>
                  <a:pt x="206572" y="1839769"/>
                  <a:pt x="160277" y="1836800"/>
                  <a:pt x="101803" y="1870647"/>
                </a:cubicBezTo>
                <a:cubicBezTo>
                  <a:pt x="85849" y="1910002"/>
                  <a:pt x="27997" y="1845258"/>
                  <a:pt x="25397" y="1888443"/>
                </a:cubicBezTo>
                <a:cubicBezTo>
                  <a:pt x="19096" y="1881154"/>
                  <a:pt x="11260" y="1878398"/>
                  <a:pt x="2370" y="1878311"/>
                </a:cubicBezTo>
                <a:lnTo>
                  <a:pt x="0" y="1878785"/>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6D090E6B-2A5E-19D9-503C-8282853B9102}"/>
              </a:ext>
            </a:extLst>
          </p:cNvPr>
          <p:cNvSpPr>
            <a:spLocks noGrp="1"/>
          </p:cNvSpPr>
          <p:nvPr>
            <p:ph type="title"/>
          </p:nvPr>
        </p:nvSpPr>
        <p:spPr>
          <a:xfrm>
            <a:off x="350645" y="382695"/>
            <a:ext cx="9392421" cy="1330841"/>
          </a:xfrm>
        </p:spPr>
        <p:txBody>
          <a:bodyPr vert="horz" lIns="91440" tIns="45720" rIns="91440" bIns="45720" rtlCol="0" anchor="ctr">
            <a:normAutofit/>
          </a:bodyPr>
          <a:lstStyle/>
          <a:p>
            <a:r>
              <a:rPr lang="en-US" sz="4400" dirty="0">
                <a:latin typeface="Times New Roman"/>
                <a:cs typeface="Times New Roman"/>
              </a:rPr>
              <a:t>Proposed System</a:t>
            </a:r>
            <a:endParaRPr lang="en-US" dirty="0"/>
          </a:p>
        </p:txBody>
      </p:sp>
      <p:sp>
        <p:nvSpPr>
          <p:cNvPr id="3" name="Content Placeholder 2">
            <a:extLst>
              <a:ext uri="{FF2B5EF4-FFF2-40B4-BE49-F238E27FC236}">
                <a16:creationId xmlns:a16="http://schemas.microsoft.com/office/drawing/2014/main" id="{8E704B0E-C852-31DB-DB80-F5A33F9AF6DC}"/>
              </a:ext>
            </a:extLst>
          </p:cNvPr>
          <p:cNvSpPr>
            <a:spLocks noGrp="1"/>
          </p:cNvSpPr>
          <p:nvPr>
            <p:ph type="body" idx="1"/>
          </p:nvPr>
        </p:nvSpPr>
        <p:spPr>
          <a:xfrm>
            <a:off x="197270" y="1951227"/>
            <a:ext cx="11576334" cy="4171772"/>
          </a:xfrm>
        </p:spPr>
        <p:txBody>
          <a:bodyPr vert="horz" lIns="91440" tIns="45720" rIns="91440" bIns="45720" rtlCol="0" anchor="t">
            <a:noAutofit/>
          </a:bodyPr>
          <a:lstStyle/>
          <a:p>
            <a:pPr algn="just">
              <a:lnSpc>
                <a:spcPct val="100000"/>
              </a:lnSpc>
              <a:buChar char="•"/>
            </a:pPr>
            <a:r>
              <a:rPr lang="en-US" sz="1800" b="1" dirty="0">
                <a:solidFill>
                  <a:schemeClr val="tx1"/>
                </a:solidFill>
                <a:latin typeface="Times New Roman"/>
                <a:ea typeface="Calibri"/>
                <a:cs typeface="Calibri"/>
              </a:rPr>
              <a:t>Data collection and annotation:</a:t>
            </a:r>
            <a:r>
              <a:rPr lang="en-US" sz="1800" dirty="0">
                <a:solidFill>
                  <a:schemeClr val="tx1"/>
                </a:solidFill>
                <a:latin typeface="Times New Roman"/>
                <a:ea typeface="Calibri"/>
                <a:cs typeface="Calibri"/>
              </a:rPr>
              <a:t> The next step is to collect a large dataset of text data that will be used to train the LSTM model. This involves collecting data from a variety of sources, such as social media, online forums, and healthcare records, and annotating it with labels that indicate the presence or absence of each mental health issue. </a:t>
            </a:r>
            <a:endParaRPr lang="en-US" sz="2800" dirty="0">
              <a:solidFill>
                <a:schemeClr val="tx1"/>
              </a:solidFill>
              <a:latin typeface="Times New Roman"/>
              <a:ea typeface="Calibri"/>
              <a:cs typeface="Calibri"/>
            </a:endParaRPr>
          </a:p>
          <a:p>
            <a:pPr algn="just">
              <a:lnSpc>
                <a:spcPct val="100000"/>
              </a:lnSpc>
              <a:buChar char="•"/>
            </a:pPr>
            <a:r>
              <a:rPr lang="en-US" sz="1800" b="1" dirty="0">
                <a:solidFill>
                  <a:schemeClr val="tx1"/>
                </a:solidFill>
                <a:latin typeface="Times New Roman"/>
                <a:ea typeface="+mn-lt"/>
                <a:cs typeface="+mn-lt"/>
              </a:rPr>
              <a:t>Preprocessing: </a:t>
            </a:r>
            <a:r>
              <a:rPr lang="en-US" sz="1800" dirty="0">
                <a:solidFill>
                  <a:schemeClr val="tx1"/>
                </a:solidFill>
                <a:latin typeface="Times New Roman"/>
                <a:ea typeface="+mn-lt"/>
                <a:cs typeface="+mn-lt"/>
              </a:rPr>
              <a:t>The collected text data must be preprocessed to remove noise, standardize language use, and convert it into a format that can be used by the LSTM model. This may involve techniques such as tokenization, stemming, and lemmatization. </a:t>
            </a:r>
            <a:endParaRPr lang="en-US" dirty="0">
              <a:solidFill>
                <a:schemeClr val="tx1"/>
              </a:solidFill>
              <a:latin typeface="Times New Roman"/>
              <a:cs typeface="Times New Roman"/>
            </a:endParaRPr>
          </a:p>
          <a:p>
            <a:pPr algn="just">
              <a:lnSpc>
                <a:spcPct val="100000"/>
              </a:lnSpc>
              <a:buChar char="•"/>
            </a:pPr>
            <a:r>
              <a:rPr lang="en-US" sz="1800" b="1" dirty="0">
                <a:solidFill>
                  <a:schemeClr val="tx1"/>
                </a:solidFill>
                <a:latin typeface="Times New Roman"/>
                <a:ea typeface="+mn-lt"/>
                <a:cs typeface="+mn-lt"/>
              </a:rPr>
              <a:t>Model development:</a:t>
            </a:r>
            <a:r>
              <a:rPr lang="en-US" sz="1800" dirty="0">
                <a:solidFill>
                  <a:schemeClr val="tx1"/>
                </a:solidFill>
                <a:latin typeface="Times New Roman"/>
                <a:ea typeface="+mn-lt"/>
                <a:cs typeface="+mn-lt"/>
              </a:rPr>
              <a:t> The LSTM model is then developed using the preprocessed text data. This involves selecting appropriate hyperparameters, training the model on the labeled data, and evaluating its performance using appropriate metrics such as precision, recall, and F1 score. </a:t>
            </a:r>
            <a:endParaRPr lang="en-US" dirty="0">
              <a:solidFill>
                <a:schemeClr val="tx1"/>
              </a:solidFill>
              <a:latin typeface="Times New Roman"/>
              <a:cs typeface="Times New Roman"/>
            </a:endParaRPr>
          </a:p>
          <a:p>
            <a:pPr algn="just">
              <a:lnSpc>
                <a:spcPct val="100000"/>
              </a:lnSpc>
              <a:buChar char="•"/>
            </a:pPr>
            <a:r>
              <a:rPr lang="en-US" sz="1800" b="1" dirty="0">
                <a:solidFill>
                  <a:schemeClr val="tx1"/>
                </a:solidFill>
                <a:latin typeface="Times New Roman"/>
                <a:ea typeface="+mn-lt"/>
                <a:cs typeface="+mn-lt"/>
              </a:rPr>
              <a:t>Deployment:</a:t>
            </a:r>
            <a:r>
              <a:rPr lang="en-US" sz="1800" dirty="0">
                <a:solidFill>
                  <a:schemeClr val="tx1"/>
                </a:solidFill>
                <a:latin typeface="Times New Roman"/>
                <a:ea typeface="+mn-lt"/>
                <a:cs typeface="+mn-lt"/>
              </a:rPr>
              <a:t> Once the LSTM model has been developed and evaluated, it can be deployed in a production environment. This may involve integrating the model into an existing mental health screening tool, developing a standalone application, or integrating it into an electronic health record system. </a:t>
            </a:r>
            <a:endParaRPr lang="en-US" dirty="0">
              <a:solidFill>
                <a:schemeClr val="tx1"/>
              </a:solidFill>
              <a:latin typeface="Times New Roman"/>
              <a:cs typeface="Times New Roman"/>
            </a:endParaRPr>
          </a:p>
          <a:p>
            <a:pPr marL="342900" indent="-342900" algn="just">
              <a:lnSpc>
                <a:spcPct val="100000"/>
              </a:lnSpc>
              <a:buChar char="•"/>
            </a:pPr>
            <a:endParaRPr lang="en-US" sz="2800" dirty="0">
              <a:solidFill>
                <a:schemeClr val="tx1"/>
              </a:solidFill>
              <a:latin typeface="Times New Roman"/>
              <a:ea typeface="Calibri"/>
              <a:cs typeface="Calibri"/>
            </a:endParaRPr>
          </a:p>
        </p:txBody>
      </p:sp>
      <p:sp>
        <p:nvSpPr>
          <p:cNvPr id="15" name="Freeform: Shape 14">
            <a:extLst>
              <a:ext uri="{FF2B5EF4-FFF2-40B4-BE49-F238E27FC236}">
                <a16:creationId xmlns:a16="http://schemas.microsoft.com/office/drawing/2014/main" id="{8AEC56AC-3F82-A9D2-BDE5-034DD96F98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5381624" y="6209414"/>
            <a:ext cx="6810375" cy="648586"/>
          </a:xfrm>
          <a:custGeom>
            <a:avLst/>
            <a:gdLst>
              <a:gd name="connsiteX0" fmla="*/ 0 w 10753706"/>
              <a:gd name="connsiteY0" fmla="*/ 0 h 1027260"/>
              <a:gd name="connsiteX1" fmla="*/ 10753706 w 10753706"/>
              <a:gd name="connsiteY1" fmla="*/ 0 h 1027260"/>
              <a:gd name="connsiteX2" fmla="*/ 10748809 w 10753706"/>
              <a:gd name="connsiteY2" fmla="*/ 2522 h 1027260"/>
              <a:gd name="connsiteX3" fmla="*/ 10725330 w 10753706"/>
              <a:gd name="connsiteY3" fmla="*/ 11977 h 1027260"/>
              <a:gd name="connsiteX4" fmla="*/ 10615423 w 10753706"/>
              <a:gd name="connsiteY4" fmla="*/ 52967 h 1027260"/>
              <a:gd name="connsiteX5" fmla="*/ 10533936 w 10753706"/>
              <a:gd name="connsiteY5" fmla="*/ 53095 h 1027260"/>
              <a:gd name="connsiteX6" fmla="*/ 10466876 w 10753706"/>
              <a:gd name="connsiteY6" fmla="*/ 45180 h 1027260"/>
              <a:gd name="connsiteX7" fmla="*/ 10355090 w 10753706"/>
              <a:gd name="connsiteY7" fmla="*/ 89741 h 1027260"/>
              <a:gd name="connsiteX8" fmla="*/ 10087145 w 10753706"/>
              <a:gd name="connsiteY8" fmla="*/ 66115 h 1027260"/>
              <a:gd name="connsiteX9" fmla="*/ 10015902 w 10753706"/>
              <a:gd name="connsiteY9" fmla="*/ 76178 h 1027260"/>
              <a:gd name="connsiteX10" fmla="*/ 9806005 w 10753706"/>
              <a:gd name="connsiteY10" fmla="*/ 102435 h 1027260"/>
              <a:gd name="connsiteX11" fmla="*/ 9602583 w 10753706"/>
              <a:gd name="connsiteY11" fmla="*/ 179170 h 1027260"/>
              <a:gd name="connsiteX12" fmla="*/ 9469719 w 10753706"/>
              <a:gd name="connsiteY12" fmla="*/ 174721 h 1027260"/>
              <a:gd name="connsiteX13" fmla="*/ 9408692 w 10753706"/>
              <a:gd name="connsiteY13" fmla="*/ 189513 h 1027260"/>
              <a:gd name="connsiteX14" fmla="*/ 9364151 w 10753706"/>
              <a:gd name="connsiteY14" fmla="*/ 194072 h 1027260"/>
              <a:gd name="connsiteX15" fmla="*/ 9337751 w 10753706"/>
              <a:gd name="connsiteY15" fmla="*/ 197579 h 1027260"/>
              <a:gd name="connsiteX16" fmla="*/ 9297166 w 10753706"/>
              <a:gd name="connsiteY16" fmla="*/ 216558 h 1027260"/>
              <a:gd name="connsiteX17" fmla="*/ 9123859 w 10753706"/>
              <a:gd name="connsiteY17" fmla="*/ 237356 h 1027260"/>
              <a:gd name="connsiteX18" fmla="*/ 8950741 w 10753706"/>
              <a:gd name="connsiteY18" fmla="*/ 238020 h 1027260"/>
              <a:gd name="connsiteX19" fmla="*/ 8718236 w 10753706"/>
              <a:gd name="connsiteY19" fmla="*/ 303148 h 1027260"/>
              <a:gd name="connsiteX20" fmla="*/ 8694011 w 10753706"/>
              <a:gd name="connsiteY20" fmla="*/ 308812 h 1027260"/>
              <a:gd name="connsiteX21" fmla="*/ 8611976 w 10753706"/>
              <a:gd name="connsiteY21" fmla="*/ 324819 h 1027260"/>
              <a:gd name="connsiteX22" fmla="*/ 8562074 w 10753706"/>
              <a:gd name="connsiteY22" fmla="*/ 337971 h 1027260"/>
              <a:gd name="connsiteX23" fmla="*/ 8501724 w 10753706"/>
              <a:gd name="connsiteY23" fmla="*/ 360865 h 1027260"/>
              <a:gd name="connsiteX24" fmla="*/ 8504489 w 10753706"/>
              <a:gd name="connsiteY24" fmla="*/ 364790 h 1027260"/>
              <a:gd name="connsiteX25" fmla="*/ 8492774 w 10753706"/>
              <a:gd name="connsiteY25" fmla="*/ 366181 h 1027260"/>
              <a:gd name="connsiteX26" fmla="*/ 8466405 w 10753706"/>
              <a:gd name="connsiteY26" fmla="*/ 368724 h 1027260"/>
              <a:gd name="connsiteX27" fmla="*/ 8427069 w 10753706"/>
              <a:gd name="connsiteY27" fmla="*/ 387211 h 1027260"/>
              <a:gd name="connsiteX28" fmla="*/ 8387766 w 10753706"/>
              <a:gd name="connsiteY28" fmla="*/ 377161 h 1027260"/>
              <a:gd name="connsiteX29" fmla="*/ 8315874 w 10753706"/>
              <a:gd name="connsiteY29" fmla="*/ 395527 h 1027260"/>
              <a:gd name="connsiteX30" fmla="*/ 8274474 w 10753706"/>
              <a:gd name="connsiteY30" fmla="*/ 405112 h 1027260"/>
              <a:gd name="connsiteX31" fmla="*/ 8234664 w 10753706"/>
              <a:gd name="connsiteY31" fmla="*/ 410219 h 1027260"/>
              <a:gd name="connsiteX32" fmla="*/ 8211268 w 10753706"/>
              <a:gd name="connsiteY32" fmla="*/ 416791 h 1027260"/>
              <a:gd name="connsiteX33" fmla="*/ 8188615 w 10753706"/>
              <a:gd name="connsiteY33" fmla="*/ 421755 h 1027260"/>
              <a:gd name="connsiteX34" fmla="*/ 8179981 w 10753706"/>
              <a:gd name="connsiteY34" fmla="*/ 420402 h 1027260"/>
              <a:gd name="connsiteX35" fmla="*/ 8179307 w 10753706"/>
              <a:gd name="connsiteY35" fmla="*/ 422516 h 1027260"/>
              <a:gd name="connsiteX36" fmla="*/ 8147929 w 10753706"/>
              <a:gd name="connsiteY36" fmla="*/ 450302 h 1027260"/>
              <a:gd name="connsiteX37" fmla="*/ 8089136 w 10753706"/>
              <a:gd name="connsiteY37" fmla="*/ 465283 h 1027260"/>
              <a:gd name="connsiteX38" fmla="*/ 8049973 w 10753706"/>
              <a:gd name="connsiteY38" fmla="*/ 454121 h 1027260"/>
              <a:gd name="connsiteX39" fmla="*/ 7965913 w 10753706"/>
              <a:gd name="connsiteY39" fmla="*/ 464415 h 1027260"/>
              <a:gd name="connsiteX40" fmla="*/ 7945093 w 10753706"/>
              <a:gd name="connsiteY40" fmla="*/ 464798 h 1027260"/>
              <a:gd name="connsiteX41" fmla="*/ 7935335 w 10753706"/>
              <a:gd name="connsiteY41" fmla="*/ 462442 h 1027260"/>
              <a:gd name="connsiteX42" fmla="*/ 7904779 w 10753706"/>
              <a:gd name="connsiteY42" fmla="*/ 471429 h 1027260"/>
              <a:gd name="connsiteX43" fmla="*/ 7855604 w 10753706"/>
              <a:gd name="connsiteY43" fmla="*/ 480199 h 1027260"/>
              <a:gd name="connsiteX44" fmla="*/ 7832630 w 10753706"/>
              <a:gd name="connsiteY44" fmla="*/ 485371 h 1027260"/>
              <a:gd name="connsiteX45" fmla="*/ 7812438 w 10753706"/>
              <a:gd name="connsiteY45" fmla="*/ 485391 h 1027260"/>
              <a:gd name="connsiteX46" fmla="*/ 7701399 w 10753706"/>
              <a:gd name="connsiteY46" fmla="*/ 495197 h 1027260"/>
              <a:gd name="connsiteX47" fmla="*/ 7674778 w 10753706"/>
              <a:gd name="connsiteY47" fmla="*/ 494723 h 1027260"/>
              <a:gd name="connsiteX48" fmla="*/ 7660445 w 10753706"/>
              <a:gd name="connsiteY48" fmla="*/ 490194 h 1027260"/>
              <a:gd name="connsiteX49" fmla="*/ 7651781 w 10753706"/>
              <a:gd name="connsiteY49" fmla="*/ 493084 h 1027260"/>
              <a:gd name="connsiteX50" fmla="*/ 7584807 w 10753706"/>
              <a:gd name="connsiteY50" fmla="*/ 499490 h 1027260"/>
              <a:gd name="connsiteX51" fmla="*/ 7541324 w 10753706"/>
              <a:gd name="connsiteY51" fmla="*/ 504184 h 1027260"/>
              <a:gd name="connsiteX52" fmla="*/ 7541756 w 10753706"/>
              <a:gd name="connsiteY52" fmla="*/ 512184 h 1027260"/>
              <a:gd name="connsiteX53" fmla="*/ 7503906 w 10753706"/>
              <a:gd name="connsiteY53" fmla="*/ 518551 h 1027260"/>
              <a:gd name="connsiteX54" fmla="*/ 7460411 w 10753706"/>
              <a:gd name="connsiteY54" fmla="*/ 517415 h 1027260"/>
              <a:gd name="connsiteX55" fmla="*/ 7460116 w 10753706"/>
              <a:gd name="connsiteY55" fmla="*/ 517548 h 1027260"/>
              <a:gd name="connsiteX56" fmla="*/ 7297810 w 10753706"/>
              <a:gd name="connsiteY56" fmla="*/ 563947 h 1027260"/>
              <a:gd name="connsiteX57" fmla="*/ 6946388 w 10753706"/>
              <a:gd name="connsiteY57" fmla="*/ 665244 h 1027260"/>
              <a:gd name="connsiteX58" fmla="*/ 6741704 w 10753706"/>
              <a:gd name="connsiteY58" fmla="*/ 679365 h 1027260"/>
              <a:gd name="connsiteX59" fmla="*/ 6624680 w 10753706"/>
              <a:gd name="connsiteY59" fmla="*/ 677674 h 1027260"/>
              <a:gd name="connsiteX60" fmla="*/ 6605700 w 10753706"/>
              <a:gd name="connsiteY60" fmla="*/ 683566 h 1027260"/>
              <a:gd name="connsiteX61" fmla="*/ 6576922 w 10753706"/>
              <a:gd name="connsiteY61" fmla="*/ 683030 h 1027260"/>
              <a:gd name="connsiteX62" fmla="*/ 6405123 w 10753706"/>
              <a:gd name="connsiteY62" fmla="*/ 721946 h 1027260"/>
              <a:gd name="connsiteX63" fmla="*/ 6368938 w 10753706"/>
              <a:gd name="connsiteY63" fmla="*/ 717341 h 1027260"/>
              <a:gd name="connsiteX64" fmla="*/ 6295102 w 10753706"/>
              <a:gd name="connsiteY64" fmla="*/ 729508 h 1027260"/>
              <a:gd name="connsiteX65" fmla="*/ 6202084 w 10753706"/>
              <a:gd name="connsiteY65" fmla="*/ 767091 h 1027260"/>
              <a:gd name="connsiteX66" fmla="*/ 6067157 w 10753706"/>
              <a:gd name="connsiteY66" fmla="*/ 790339 h 1027260"/>
              <a:gd name="connsiteX67" fmla="*/ 6061443 w 10753706"/>
              <a:gd name="connsiteY67" fmla="*/ 796151 h 1027260"/>
              <a:gd name="connsiteX68" fmla="*/ 6051406 w 10753706"/>
              <a:gd name="connsiteY68" fmla="*/ 800684 h 1027260"/>
              <a:gd name="connsiteX69" fmla="*/ 6049097 w 10753706"/>
              <a:gd name="connsiteY69" fmla="*/ 800636 h 1027260"/>
              <a:gd name="connsiteX70" fmla="*/ 6034222 w 10753706"/>
              <a:gd name="connsiteY70" fmla="*/ 804110 h 1027260"/>
              <a:gd name="connsiteX71" fmla="*/ 6033121 w 10753706"/>
              <a:gd name="connsiteY71" fmla="*/ 806078 h 1027260"/>
              <a:gd name="connsiteX72" fmla="*/ 6023593 w 10753706"/>
              <a:gd name="connsiteY72" fmla="*/ 808842 h 1027260"/>
              <a:gd name="connsiteX73" fmla="*/ 6006639 w 10753706"/>
              <a:gd name="connsiteY73" fmla="*/ 815304 h 1027260"/>
              <a:gd name="connsiteX74" fmla="*/ 6001762 w 10753706"/>
              <a:gd name="connsiteY74" fmla="*/ 815557 h 1027260"/>
              <a:gd name="connsiteX75" fmla="*/ 5973534 w 10753706"/>
              <a:gd name="connsiteY75" fmla="*/ 823815 h 1027260"/>
              <a:gd name="connsiteX76" fmla="*/ 5972336 w 10753706"/>
              <a:gd name="connsiteY76" fmla="*/ 823476 h 1027260"/>
              <a:gd name="connsiteX77" fmla="*/ 5960841 w 10753706"/>
              <a:gd name="connsiteY77" fmla="*/ 823819 h 1027260"/>
              <a:gd name="connsiteX78" fmla="*/ 5940719 w 10753706"/>
              <a:gd name="connsiteY78" fmla="*/ 825514 h 1027260"/>
              <a:gd name="connsiteX79" fmla="*/ 5884298 w 10753706"/>
              <a:gd name="connsiteY79" fmla="*/ 823806 h 1027260"/>
              <a:gd name="connsiteX80" fmla="*/ 5854779 w 10753706"/>
              <a:gd name="connsiteY80" fmla="*/ 832365 h 1027260"/>
              <a:gd name="connsiteX81" fmla="*/ 5848382 w 10753706"/>
              <a:gd name="connsiteY81" fmla="*/ 833844 h 1027260"/>
              <a:gd name="connsiteX82" fmla="*/ 5848066 w 10753706"/>
              <a:gd name="connsiteY82" fmla="*/ 833772 h 1027260"/>
              <a:gd name="connsiteX83" fmla="*/ 5840944 w 10753706"/>
              <a:gd name="connsiteY83" fmla="*/ 835132 h 1027260"/>
              <a:gd name="connsiteX84" fmla="*/ 5836719 w 10753706"/>
              <a:gd name="connsiteY84" fmla="*/ 836539 h 1027260"/>
              <a:gd name="connsiteX85" fmla="*/ 5824311 w 10753706"/>
              <a:gd name="connsiteY85" fmla="*/ 839408 h 1027260"/>
              <a:gd name="connsiteX86" fmla="*/ 5818788 w 10753706"/>
              <a:gd name="connsiteY86" fmla="*/ 839727 h 1027260"/>
              <a:gd name="connsiteX87" fmla="*/ 5763953 w 10753706"/>
              <a:gd name="connsiteY87" fmla="*/ 834282 h 1027260"/>
              <a:gd name="connsiteX88" fmla="*/ 5667748 w 10753706"/>
              <a:gd name="connsiteY88" fmla="*/ 840211 h 1027260"/>
              <a:gd name="connsiteX89" fmla="*/ 5573108 w 10753706"/>
              <a:gd name="connsiteY89" fmla="*/ 847611 h 1027260"/>
              <a:gd name="connsiteX90" fmla="*/ 5539137 w 10753706"/>
              <a:gd name="connsiteY90" fmla="*/ 851033 h 1027260"/>
              <a:gd name="connsiteX91" fmla="*/ 5510651 w 10753706"/>
              <a:gd name="connsiteY91" fmla="*/ 844215 h 1027260"/>
              <a:gd name="connsiteX92" fmla="*/ 5457331 w 10753706"/>
              <a:gd name="connsiteY92" fmla="*/ 839159 h 1027260"/>
              <a:gd name="connsiteX93" fmla="*/ 5410613 w 10753706"/>
              <a:gd name="connsiteY93" fmla="*/ 834358 h 1027260"/>
              <a:gd name="connsiteX94" fmla="*/ 5370040 w 10753706"/>
              <a:gd name="connsiteY94" fmla="*/ 862127 h 1027260"/>
              <a:gd name="connsiteX95" fmla="*/ 5318778 w 10753706"/>
              <a:gd name="connsiteY95" fmla="*/ 855310 h 1027260"/>
              <a:gd name="connsiteX96" fmla="*/ 5298645 w 10753706"/>
              <a:gd name="connsiteY96" fmla="*/ 855171 h 1027260"/>
              <a:gd name="connsiteX97" fmla="*/ 5253828 w 10753706"/>
              <a:gd name="connsiteY97" fmla="*/ 859670 h 1027260"/>
              <a:gd name="connsiteX98" fmla="*/ 5216955 w 10753706"/>
              <a:gd name="connsiteY98" fmla="*/ 866245 h 1027260"/>
              <a:gd name="connsiteX99" fmla="*/ 5214344 w 10753706"/>
              <a:gd name="connsiteY99" fmla="*/ 868102 h 1027260"/>
              <a:gd name="connsiteX100" fmla="*/ 5195561 w 10753706"/>
              <a:gd name="connsiteY100" fmla="*/ 869949 h 1027260"/>
              <a:gd name="connsiteX101" fmla="*/ 5182555 w 10753706"/>
              <a:gd name="connsiteY101" fmla="*/ 873542 h 1027260"/>
              <a:gd name="connsiteX102" fmla="*/ 5172552 w 10753706"/>
              <a:gd name="connsiteY102" fmla="*/ 878801 h 1027260"/>
              <a:gd name="connsiteX103" fmla="*/ 5027993 w 10753706"/>
              <a:gd name="connsiteY103" fmla="*/ 889666 h 1027260"/>
              <a:gd name="connsiteX104" fmla="*/ 4939844 w 10753706"/>
              <a:gd name="connsiteY104" fmla="*/ 934802 h 1027260"/>
              <a:gd name="connsiteX105" fmla="*/ 4792576 w 10753706"/>
              <a:gd name="connsiteY105" fmla="*/ 934820 h 1027260"/>
              <a:gd name="connsiteX106" fmla="*/ 4602423 w 10753706"/>
              <a:gd name="connsiteY106" fmla="*/ 958063 h 1027260"/>
              <a:gd name="connsiteX107" fmla="*/ 4290656 w 10753706"/>
              <a:gd name="connsiteY107" fmla="*/ 969152 h 1027260"/>
              <a:gd name="connsiteX108" fmla="*/ 3952334 w 10753706"/>
              <a:gd name="connsiteY108" fmla="*/ 954043 h 1027260"/>
              <a:gd name="connsiteX109" fmla="*/ 3858560 w 10753706"/>
              <a:gd name="connsiteY109" fmla="*/ 948781 h 1027260"/>
              <a:gd name="connsiteX110" fmla="*/ 3846597 w 10753706"/>
              <a:gd name="connsiteY110" fmla="*/ 948382 h 1027260"/>
              <a:gd name="connsiteX111" fmla="*/ 3736044 w 10753706"/>
              <a:gd name="connsiteY111" fmla="*/ 947759 h 1027260"/>
              <a:gd name="connsiteX112" fmla="*/ 3713136 w 10753706"/>
              <a:gd name="connsiteY112" fmla="*/ 946963 h 1027260"/>
              <a:gd name="connsiteX113" fmla="*/ 3695939 w 10753706"/>
              <a:gd name="connsiteY113" fmla="*/ 943639 h 1027260"/>
              <a:gd name="connsiteX114" fmla="*/ 3694125 w 10753706"/>
              <a:gd name="connsiteY114" fmla="*/ 940567 h 1027260"/>
              <a:gd name="connsiteX115" fmla="*/ 3681925 w 10753706"/>
              <a:gd name="connsiteY115" fmla="*/ 939706 h 1027260"/>
              <a:gd name="connsiteX116" fmla="*/ 3679204 w 10753706"/>
              <a:gd name="connsiteY116" fmla="*/ 938926 h 1027260"/>
              <a:gd name="connsiteX117" fmla="*/ 3615656 w 10753706"/>
              <a:gd name="connsiteY117" fmla="*/ 940320 h 1027260"/>
              <a:gd name="connsiteX118" fmla="*/ 3567983 w 10753706"/>
              <a:gd name="connsiteY118" fmla="*/ 935596 h 1027260"/>
              <a:gd name="connsiteX119" fmla="*/ 3422423 w 10753706"/>
              <a:gd name="connsiteY119" fmla="*/ 932129 h 1027260"/>
              <a:gd name="connsiteX120" fmla="*/ 3310925 w 10753706"/>
              <a:gd name="connsiteY120" fmla="*/ 911072 h 1027260"/>
              <a:gd name="connsiteX121" fmla="*/ 3139421 w 10753706"/>
              <a:gd name="connsiteY121" fmla="*/ 934151 h 1027260"/>
              <a:gd name="connsiteX122" fmla="*/ 2996922 w 10753706"/>
              <a:gd name="connsiteY122" fmla="*/ 927537 h 1027260"/>
              <a:gd name="connsiteX123" fmla="*/ 2982785 w 10753706"/>
              <a:gd name="connsiteY123" fmla="*/ 931453 h 1027260"/>
              <a:gd name="connsiteX124" fmla="*/ 2967478 w 10753706"/>
              <a:gd name="connsiteY124" fmla="*/ 933397 h 1027260"/>
              <a:gd name="connsiteX125" fmla="*/ 2948552 w 10753706"/>
              <a:gd name="connsiteY125" fmla="*/ 932961 h 1027260"/>
              <a:gd name="connsiteX126" fmla="*/ 2944404 w 10753706"/>
              <a:gd name="connsiteY126" fmla="*/ 934452 h 1027260"/>
              <a:gd name="connsiteX127" fmla="*/ 2908608 w 10753706"/>
              <a:gd name="connsiteY127" fmla="*/ 937205 h 1027260"/>
              <a:gd name="connsiteX128" fmla="*/ 2904443 w 10753706"/>
              <a:gd name="connsiteY128" fmla="*/ 936455 h 1027260"/>
              <a:gd name="connsiteX129" fmla="*/ 2868935 w 10753706"/>
              <a:gd name="connsiteY129" fmla="*/ 938022 h 1027260"/>
              <a:gd name="connsiteX130" fmla="*/ 2868586 w 10753706"/>
              <a:gd name="connsiteY130" fmla="*/ 937487 h 1027260"/>
              <a:gd name="connsiteX131" fmla="*/ 2859191 w 10753706"/>
              <a:gd name="connsiteY131" fmla="*/ 935503 h 1027260"/>
              <a:gd name="connsiteX132" fmla="*/ 2840915 w 10753706"/>
              <a:gd name="connsiteY132" fmla="*/ 932977 h 1027260"/>
              <a:gd name="connsiteX133" fmla="*/ 2763509 w 10753706"/>
              <a:gd name="connsiteY133" fmla="*/ 921850 h 1027260"/>
              <a:gd name="connsiteX134" fmla="*/ 2756121 w 10753706"/>
              <a:gd name="connsiteY134" fmla="*/ 921864 h 1027260"/>
              <a:gd name="connsiteX135" fmla="*/ 2755998 w 10753706"/>
              <a:gd name="connsiteY135" fmla="*/ 921739 h 1027260"/>
              <a:gd name="connsiteX136" fmla="*/ 2748255 w 10753706"/>
              <a:gd name="connsiteY136" fmla="*/ 921505 h 1027260"/>
              <a:gd name="connsiteX137" fmla="*/ 2694601 w 10753706"/>
              <a:gd name="connsiteY137" fmla="*/ 915575 h 1027260"/>
              <a:gd name="connsiteX138" fmla="*/ 2635357 w 10753706"/>
              <a:gd name="connsiteY138" fmla="*/ 910976 h 1027260"/>
              <a:gd name="connsiteX139" fmla="*/ 2601047 w 10753706"/>
              <a:gd name="connsiteY139" fmla="*/ 910263 h 1027260"/>
              <a:gd name="connsiteX140" fmla="*/ 2507482 w 10753706"/>
              <a:gd name="connsiteY140" fmla="*/ 906211 h 1027260"/>
              <a:gd name="connsiteX141" fmla="*/ 2413884 w 10753706"/>
              <a:gd name="connsiteY141" fmla="*/ 900545 h 1027260"/>
              <a:gd name="connsiteX142" fmla="*/ 2368912 w 10753706"/>
              <a:gd name="connsiteY142" fmla="*/ 888755 h 1027260"/>
              <a:gd name="connsiteX143" fmla="*/ 2349490 w 10753706"/>
              <a:gd name="connsiteY143" fmla="*/ 889719 h 1027260"/>
              <a:gd name="connsiteX144" fmla="*/ 2344290 w 10753706"/>
              <a:gd name="connsiteY144" fmla="*/ 890584 h 1027260"/>
              <a:gd name="connsiteX145" fmla="*/ 2336488 w 10753706"/>
              <a:gd name="connsiteY145" fmla="*/ 891058 h 1027260"/>
              <a:gd name="connsiteX146" fmla="*/ 2329015 w 10753706"/>
              <a:gd name="connsiteY146" fmla="*/ 891627 h 1027260"/>
              <a:gd name="connsiteX147" fmla="*/ 2293898 w 10753706"/>
              <a:gd name="connsiteY147" fmla="*/ 896431 h 1027260"/>
              <a:gd name="connsiteX148" fmla="*/ 2243927 w 10753706"/>
              <a:gd name="connsiteY148" fmla="*/ 888076 h 1027260"/>
              <a:gd name="connsiteX149" fmla="*/ 2223920 w 10753706"/>
              <a:gd name="connsiteY149" fmla="*/ 887331 h 1027260"/>
              <a:gd name="connsiteX150" fmla="*/ 2213081 w 10753706"/>
              <a:gd name="connsiteY150" fmla="*/ 886302 h 1027260"/>
              <a:gd name="connsiteX151" fmla="*/ 2212307 w 10753706"/>
              <a:gd name="connsiteY151" fmla="*/ 885829 h 1027260"/>
              <a:gd name="connsiteX152" fmla="*/ 2152321 w 10753706"/>
              <a:gd name="connsiteY152" fmla="*/ 894418 h 1027260"/>
              <a:gd name="connsiteX153" fmla="*/ 2140985 w 10753706"/>
              <a:gd name="connsiteY153" fmla="*/ 895968 h 1027260"/>
              <a:gd name="connsiteX154" fmla="*/ 2121210 w 10753706"/>
              <a:gd name="connsiteY154" fmla="*/ 899354 h 1027260"/>
              <a:gd name="connsiteX155" fmla="*/ 2119146 w 10753706"/>
              <a:gd name="connsiteY155" fmla="*/ 899033 h 1027260"/>
              <a:gd name="connsiteX156" fmla="*/ 2105666 w 10753706"/>
              <a:gd name="connsiteY156" fmla="*/ 902240 h 1027260"/>
              <a:gd name="connsiteX157" fmla="*/ 2094924 w 10753706"/>
              <a:gd name="connsiteY157" fmla="*/ 907203 h 1027260"/>
              <a:gd name="connsiteX158" fmla="*/ 1949478 w 10753706"/>
              <a:gd name="connsiteY158" fmla="*/ 913748 h 1027260"/>
              <a:gd name="connsiteX159" fmla="*/ 1749684 w 10753706"/>
              <a:gd name="connsiteY159" fmla="*/ 942223 h 1027260"/>
              <a:gd name="connsiteX160" fmla="*/ 1585576 w 10753706"/>
              <a:gd name="connsiteY160" fmla="*/ 954170 h 1027260"/>
              <a:gd name="connsiteX161" fmla="*/ 1476250 w 10753706"/>
              <a:gd name="connsiteY161" fmla="*/ 950653 h 1027260"/>
              <a:gd name="connsiteX162" fmla="*/ 1433927 w 10753706"/>
              <a:gd name="connsiteY162" fmla="*/ 959926 h 1027260"/>
              <a:gd name="connsiteX163" fmla="*/ 1414893 w 10753706"/>
              <a:gd name="connsiteY163" fmla="*/ 957671 h 1027260"/>
              <a:gd name="connsiteX164" fmla="*/ 1411585 w 10753706"/>
              <a:gd name="connsiteY164" fmla="*/ 957179 h 1027260"/>
              <a:gd name="connsiteX165" fmla="*/ 1398896 w 10753706"/>
              <a:gd name="connsiteY165" fmla="*/ 957460 h 1027260"/>
              <a:gd name="connsiteX166" fmla="*/ 1394632 w 10753706"/>
              <a:gd name="connsiteY166" fmla="*/ 954725 h 1027260"/>
              <a:gd name="connsiteX167" fmla="*/ 1375043 w 10753706"/>
              <a:gd name="connsiteY167" fmla="*/ 953132 h 1027260"/>
              <a:gd name="connsiteX168" fmla="*/ 1351876 w 10753706"/>
              <a:gd name="connsiteY168" fmla="*/ 954436 h 1027260"/>
              <a:gd name="connsiteX169" fmla="*/ 1242676 w 10753706"/>
              <a:gd name="connsiteY169" fmla="*/ 963767 h 1027260"/>
              <a:gd name="connsiteX170" fmla="*/ 1205993 w 10753706"/>
              <a:gd name="connsiteY170" fmla="*/ 974080 h 1027260"/>
              <a:gd name="connsiteX171" fmla="*/ 1052221 w 10753706"/>
              <a:gd name="connsiteY171" fmla="*/ 963954 h 1027260"/>
              <a:gd name="connsiteX172" fmla="*/ 968270 w 10753706"/>
              <a:gd name="connsiteY172" fmla="*/ 964761 h 1027260"/>
              <a:gd name="connsiteX173" fmla="*/ 874493 w 10753706"/>
              <a:gd name="connsiteY173" fmla="*/ 998122 h 1027260"/>
              <a:gd name="connsiteX174" fmla="*/ 814411 w 10753706"/>
              <a:gd name="connsiteY174" fmla="*/ 1007391 h 1027260"/>
              <a:gd name="connsiteX175" fmla="*/ 688604 w 10753706"/>
              <a:gd name="connsiteY175" fmla="*/ 1015631 h 1027260"/>
              <a:gd name="connsiteX176" fmla="*/ 618171 w 10753706"/>
              <a:gd name="connsiteY176" fmla="*/ 1027260 h 1027260"/>
              <a:gd name="connsiteX177" fmla="*/ 570379 w 10753706"/>
              <a:gd name="connsiteY177" fmla="*/ 1023487 h 1027260"/>
              <a:gd name="connsiteX178" fmla="*/ 482519 w 10753706"/>
              <a:gd name="connsiteY178" fmla="*/ 1002108 h 1027260"/>
              <a:gd name="connsiteX179" fmla="*/ 475319 w 10753706"/>
              <a:gd name="connsiteY179" fmla="*/ 1009922 h 1027260"/>
              <a:gd name="connsiteX180" fmla="*/ 431104 w 10753706"/>
              <a:gd name="connsiteY180" fmla="*/ 1009317 h 1027260"/>
              <a:gd name="connsiteX181" fmla="*/ 363782 w 10753706"/>
              <a:gd name="connsiteY181" fmla="*/ 1007585 h 1027260"/>
              <a:gd name="connsiteX182" fmla="*/ 325533 w 10753706"/>
              <a:gd name="connsiteY182" fmla="*/ 1008502 h 1027260"/>
              <a:gd name="connsiteX183" fmla="*/ 220429 w 10753706"/>
              <a:gd name="connsiteY183" fmla="*/ 1008927 h 1027260"/>
              <a:gd name="connsiteX184" fmla="*/ 114676 w 10753706"/>
              <a:gd name="connsiteY184" fmla="*/ 1007765 h 1027260"/>
              <a:gd name="connsiteX185" fmla="*/ 13470 w 10753706"/>
              <a:gd name="connsiteY185" fmla="*/ 998544 h 1027260"/>
              <a:gd name="connsiteX186" fmla="*/ 0 w 10753706"/>
              <a:gd name="connsiteY186" fmla="*/ 997355 h 1027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Lst>
            <a:rect l="l" t="t" r="r" b="b"/>
            <a:pathLst>
              <a:path w="10753706" h="1027260">
                <a:moveTo>
                  <a:pt x="0" y="0"/>
                </a:moveTo>
                <a:lnTo>
                  <a:pt x="10753706" y="0"/>
                </a:lnTo>
                <a:lnTo>
                  <a:pt x="10748809" y="2522"/>
                </a:lnTo>
                <a:cubicBezTo>
                  <a:pt x="10744031" y="4644"/>
                  <a:pt x="10737551" y="7204"/>
                  <a:pt x="10725330" y="11977"/>
                </a:cubicBezTo>
                <a:cubicBezTo>
                  <a:pt x="10700888" y="21523"/>
                  <a:pt x="10652058" y="39304"/>
                  <a:pt x="10615423" y="52967"/>
                </a:cubicBezTo>
                <a:cubicBezTo>
                  <a:pt x="10598524" y="49017"/>
                  <a:pt x="10550674" y="61360"/>
                  <a:pt x="10533936" y="53095"/>
                </a:cubicBezTo>
                <a:cubicBezTo>
                  <a:pt x="10519435" y="55674"/>
                  <a:pt x="10480156" y="49393"/>
                  <a:pt x="10466876" y="45180"/>
                </a:cubicBezTo>
                <a:cubicBezTo>
                  <a:pt x="10443145" y="68059"/>
                  <a:pt x="10382269" y="71294"/>
                  <a:pt x="10355090" y="89741"/>
                </a:cubicBezTo>
                <a:cubicBezTo>
                  <a:pt x="10286222" y="95376"/>
                  <a:pt x="10146285" y="63529"/>
                  <a:pt x="10087145" y="66115"/>
                </a:cubicBezTo>
                <a:cubicBezTo>
                  <a:pt x="10067575" y="79584"/>
                  <a:pt x="10043111" y="68921"/>
                  <a:pt x="10015902" y="76178"/>
                </a:cubicBezTo>
                <a:cubicBezTo>
                  <a:pt x="9952302" y="84628"/>
                  <a:pt x="9893286" y="103337"/>
                  <a:pt x="9806005" y="102435"/>
                </a:cubicBezTo>
                <a:cubicBezTo>
                  <a:pt x="9782247" y="141133"/>
                  <a:pt x="9674787" y="151643"/>
                  <a:pt x="9602583" y="179170"/>
                </a:cubicBezTo>
                <a:cubicBezTo>
                  <a:pt x="9557658" y="187584"/>
                  <a:pt x="9478290" y="154235"/>
                  <a:pt x="9469719" y="174721"/>
                </a:cubicBezTo>
                <a:cubicBezTo>
                  <a:pt x="9443779" y="165070"/>
                  <a:pt x="9431317" y="185692"/>
                  <a:pt x="9408692" y="189513"/>
                </a:cubicBezTo>
                <a:cubicBezTo>
                  <a:pt x="9387154" y="183843"/>
                  <a:pt x="9380475" y="191089"/>
                  <a:pt x="9364151" y="194072"/>
                </a:cubicBezTo>
                <a:cubicBezTo>
                  <a:pt x="9354686" y="190222"/>
                  <a:pt x="9340485" y="191782"/>
                  <a:pt x="9337751" y="197579"/>
                </a:cubicBezTo>
                <a:cubicBezTo>
                  <a:pt x="9349566" y="209270"/>
                  <a:pt x="9297468" y="207714"/>
                  <a:pt x="9297166" y="216558"/>
                </a:cubicBezTo>
                <a:cubicBezTo>
                  <a:pt x="9269057" y="220999"/>
                  <a:pt x="9139630" y="221783"/>
                  <a:pt x="9123859" y="237356"/>
                </a:cubicBezTo>
                <a:cubicBezTo>
                  <a:pt x="9068176" y="249209"/>
                  <a:pt x="8975349" y="235349"/>
                  <a:pt x="8950741" y="238020"/>
                </a:cubicBezTo>
                <a:cubicBezTo>
                  <a:pt x="8916265" y="215428"/>
                  <a:pt x="8822808" y="292026"/>
                  <a:pt x="8718236" y="303148"/>
                </a:cubicBezTo>
                <a:cubicBezTo>
                  <a:pt x="8703111" y="302060"/>
                  <a:pt x="8695551" y="302792"/>
                  <a:pt x="8694011" y="308812"/>
                </a:cubicBezTo>
                <a:cubicBezTo>
                  <a:pt x="8661810" y="312764"/>
                  <a:pt x="8637956" y="329628"/>
                  <a:pt x="8611976" y="324819"/>
                </a:cubicBezTo>
                <a:cubicBezTo>
                  <a:pt x="8621849" y="336388"/>
                  <a:pt x="8562809" y="325917"/>
                  <a:pt x="8562074" y="337971"/>
                </a:cubicBezTo>
                <a:cubicBezTo>
                  <a:pt x="8543699" y="343978"/>
                  <a:pt x="8511321" y="356396"/>
                  <a:pt x="8501724" y="360865"/>
                </a:cubicBezTo>
                <a:lnTo>
                  <a:pt x="8504489" y="364790"/>
                </a:lnTo>
                <a:lnTo>
                  <a:pt x="8492774" y="366181"/>
                </a:lnTo>
                <a:lnTo>
                  <a:pt x="8466405" y="368724"/>
                </a:lnTo>
                <a:cubicBezTo>
                  <a:pt x="8455454" y="372229"/>
                  <a:pt x="8440175" y="385805"/>
                  <a:pt x="8427069" y="387211"/>
                </a:cubicBezTo>
                <a:cubicBezTo>
                  <a:pt x="8400442" y="392215"/>
                  <a:pt x="8397079" y="382989"/>
                  <a:pt x="8387766" y="377161"/>
                </a:cubicBezTo>
                <a:cubicBezTo>
                  <a:pt x="8369233" y="378548"/>
                  <a:pt x="8334756" y="390869"/>
                  <a:pt x="8315874" y="395527"/>
                </a:cubicBezTo>
                <a:cubicBezTo>
                  <a:pt x="8306664" y="400500"/>
                  <a:pt x="8272845" y="393679"/>
                  <a:pt x="8274474" y="405112"/>
                </a:cubicBezTo>
                <a:cubicBezTo>
                  <a:pt x="8255483" y="406194"/>
                  <a:pt x="8244963" y="408376"/>
                  <a:pt x="8234664" y="410219"/>
                </a:cubicBezTo>
                <a:lnTo>
                  <a:pt x="8211268" y="416791"/>
                </a:lnTo>
                <a:cubicBezTo>
                  <a:pt x="8204720" y="419941"/>
                  <a:pt x="8197411" y="422004"/>
                  <a:pt x="8188615" y="421755"/>
                </a:cubicBezTo>
                <a:lnTo>
                  <a:pt x="8179981" y="420402"/>
                </a:lnTo>
                <a:lnTo>
                  <a:pt x="8179307" y="422516"/>
                </a:lnTo>
                <a:cubicBezTo>
                  <a:pt x="8179027" y="425797"/>
                  <a:pt x="8175790" y="448341"/>
                  <a:pt x="8147929" y="450302"/>
                </a:cubicBezTo>
                <a:cubicBezTo>
                  <a:pt x="8130300" y="457967"/>
                  <a:pt x="8114933" y="461015"/>
                  <a:pt x="8089136" y="465283"/>
                </a:cubicBezTo>
                <a:cubicBezTo>
                  <a:pt x="8072810" y="465920"/>
                  <a:pt x="8069376" y="451569"/>
                  <a:pt x="8049973" y="454121"/>
                </a:cubicBezTo>
                <a:cubicBezTo>
                  <a:pt x="7974508" y="471465"/>
                  <a:pt x="8006050" y="447139"/>
                  <a:pt x="7965913" y="464415"/>
                </a:cubicBezTo>
                <a:cubicBezTo>
                  <a:pt x="7958234" y="466025"/>
                  <a:pt x="7951405" y="465800"/>
                  <a:pt x="7945093" y="464798"/>
                </a:cubicBezTo>
                <a:lnTo>
                  <a:pt x="7935335" y="462442"/>
                </a:lnTo>
                <a:lnTo>
                  <a:pt x="7904779" y="471429"/>
                </a:lnTo>
                <a:cubicBezTo>
                  <a:pt x="7889387" y="474999"/>
                  <a:pt x="7872867" y="477951"/>
                  <a:pt x="7855604" y="480199"/>
                </a:cubicBezTo>
                <a:cubicBezTo>
                  <a:pt x="7850005" y="476378"/>
                  <a:pt x="7838628" y="483595"/>
                  <a:pt x="7832630" y="485371"/>
                </a:cubicBezTo>
                <a:cubicBezTo>
                  <a:pt x="7831473" y="482645"/>
                  <a:pt x="7816623" y="482661"/>
                  <a:pt x="7812438" y="485391"/>
                </a:cubicBezTo>
                <a:cubicBezTo>
                  <a:pt x="7709470" y="505049"/>
                  <a:pt x="7759426" y="473956"/>
                  <a:pt x="7701399" y="495197"/>
                </a:cubicBezTo>
                <a:cubicBezTo>
                  <a:pt x="7690986" y="496989"/>
                  <a:pt x="7682397" y="496365"/>
                  <a:pt x="7674778" y="494723"/>
                </a:cubicBezTo>
                <a:lnTo>
                  <a:pt x="7660445" y="490194"/>
                </a:lnTo>
                <a:lnTo>
                  <a:pt x="7651781" y="493084"/>
                </a:lnTo>
                <a:cubicBezTo>
                  <a:pt x="7616113" y="496548"/>
                  <a:pt x="7603273" y="491735"/>
                  <a:pt x="7584807" y="499490"/>
                </a:cubicBezTo>
                <a:cubicBezTo>
                  <a:pt x="7549256" y="490212"/>
                  <a:pt x="7563949" y="500167"/>
                  <a:pt x="7541324" y="504184"/>
                </a:cubicBezTo>
                <a:cubicBezTo>
                  <a:pt x="7523851" y="508307"/>
                  <a:pt x="7559546" y="509825"/>
                  <a:pt x="7541756" y="512184"/>
                </a:cubicBezTo>
                <a:cubicBezTo>
                  <a:pt x="7520963" y="510864"/>
                  <a:pt x="7525755" y="520497"/>
                  <a:pt x="7503906" y="518551"/>
                </a:cubicBezTo>
                <a:cubicBezTo>
                  <a:pt x="7505924" y="510774"/>
                  <a:pt x="7464361" y="523683"/>
                  <a:pt x="7460411" y="517415"/>
                </a:cubicBezTo>
                <a:lnTo>
                  <a:pt x="7460116" y="517548"/>
                </a:lnTo>
                <a:cubicBezTo>
                  <a:pt x="7447785" y="530928"/>
                  <a:pt x="7310141" y="550568"/>
                  <a:pt x="7297810" y="563947"/>
                </a:cubicBezTo>
                <a:cubicBezTo>
                  <a:pt x="7221791" y="605698"/>
                  <a:pt x="7039072" y="646008"/>
                  <a:pt x="6946388" y="665244"/>
                </a:cubicBezTo>
                <a:cubicBezTo>
                  <a:pt x="6853704" y="684480"/>
                  <a:pt x="6804875" y="677485"/>
                  <a:pt x="6741704" y="679365"/>
                </a:cubicBezTo>
                <a:lnTo>
                  <a:pt x="6624680" y="677674"/>
                </a:lnTo>
                <a:lnTo>
                  <a:pt x="6605700" y="683566"/>
                </a:lnTo>
                <a:cubicBezTo>
                  <a:pt x="6603309" y="685184"/>
                  <a:pt x="6599550" y="685647"/>
                  <a:pt x="6576922" y="683030"/>
                </a:cubicBezTo>
                <a:cubicBezTo>
                  <a:pt x="6527275" y="698355"/>
                  <a:pt x="6440981" y="702347"/>
                  <a:pt x="6405123" y="721946"/>
                </a:cubicBezTo>
                <a:cubicBezTo>
                  <a:pt x="6407963" y="715467"/>
                  <a:pt x="6383450" y="712913"/>
                  <a:pt x="6368938" y="717341"/>
                </a:cubicBezTo>
                <a:cubicBezTo>
                  <a:pt x="6377914" y="692119"/>
                  <a:pt x="6315316" y="744281"/>
                  <a:pt x="6295102" y="729508"/>
                </a:cubicBezTo>
                <a:cubicBezTo>
                  <a:pt x="6300358" y="744473"/>
                  <a:pt x="6240070" y="776254"/>
                  <a:pt x="6202084" y="767091"/>
                </a:cubicBezTo>
                <a:cubicBezTo>
                  <a:pt x="6152826" y="774744"/>
                  <a:pt x="6122010" y="790367"/>
                  <a:pt x="6067157" y="790339"/>
                </a:cubicBezTo>
                <a:cubicBezTo>
                  <a:pt x="6066310" y="792484"/>
                  <a:pt x="6064283" y="794403"/>
                  <a:pt x="6061443" y="796151"/>
                </a:cubicBezTo>
                <a:lnTo>
                  <a:pt x="6051406" y="800684"/>
                </a:lnTo>
                <a:lnTo>
                  <a:pt x="6049097" y="800636"/>
                </a:lnTo>
                <a:cubicBezTo>
                  <a:pt x="6040408" y="801393"/>
                  <a:pt x="6036299" y="802645"/>
                  <a:pt x="6034222" y="804110"/>
                </a:cubicBezTo>
                <a:lnTo>
                  <a:pt x="6033121" y="806078"/>
                </a:lnTo>
                <a:lnTo>
                  <a:pt x="6023593" y="808842"/>
                </a:lnTo>
                <a:lnTo>
                  <a:pt x="6006639" y="815304"/>
                </a:lnTo>
                <a:lnTo>
                  <a:pt x="6001762" y="815557"/>
                </a:lnTo>
                <a:lnTo>
                  <a:pt x="5973534" y="823815"/>
                </a:lnTo>
                <a:lnTo>
                  <a:pt x="5972336" y="823476"/>
                </a:lnTo>
                <a:cubicBezTo>
                  <a:pt x="5969004" y="822901"/>
                  <a:pt x="5965329" y="822833"/>
                  <a:pt x="5960841" y="823819"/>
                </a:cubicBezTo>
                <a:cubicBezTo>
                  <a:pt x="5955860" y="815655"/>
                  <a:pt x="5953515" y="821882"/>
                  <a:pt x="5940719" y="825514"/>
                </a:cubicBezTo>
                <a:cubicBezTo>
                  <a:pt x="5930130" y="813644"/>
                  <a:pt x="5900943" y="827979"/>
                  <a:pt x="5884298" y="823806"/>
                </a:cubicBezTo>
                <a:cubicBezTo>
                  <a:pt x="5875133" y="826741"/>
                  <a:pt x="5865250" y="829630"/>
                  <a:pt x="5854779" y="832365"/>
                </a:cubicBezTo>
                <a:lnTo>
                  <a:pt x="5848382" y="833844"/>
                </a:lnTo>
                <a:lnTo>
                  <a:pt x="5848066" y="833772"/>
                </a:lnTo>
                <a:cubicBezTo>
                  <a:pt x="5846273" y="833879"/>
                  <a:pt x="5844018" y="834284"/>
                  <a:pt x="5840944" y="835132"/>
                </a:cubicBezTo>
                <a:lnTo>
                  <a:pt x="5836719" y="836539"/>
                </a:lnTo>
                <a:lnTo>
                  <a:pt x="5824311" y="839408"/>
                </a:lnTo>
                <a:lnTo>
                  <a:pt x="5818788" y="839727"/>
                </a:lnTo>
                <a:cubicBezTo>
                  <a:pt x="5797008" y="838594"/>
                  <a:pt x="5786883" y="822081"/>
                  <a:pt x="5763953" y="834282"/>
                </a:cubicBezTo>
                <a:cubicBezTo>
                  <a:pt x="5726813" y="837521"/>
                  <a:pt x="5699446" y="830949"/>
                  <a:pt x="5667748" y="840211"/>
                </a:cubicBezTo>
                <a:cubicBezTo>
                  <a:pt x="5632959" y="843205"/>
                  <a:pt x="5601436" y="842280"/>
                  <a:pt x="5573108" y="847611"/>
                </a:cubicBezTo>
                <a:cubicBezTo>
                  <a:pt x="5560030" y="845832"/>
                  <a:pt x="5549547" y="851598"/>
                  <a:pt x="5539137" y="851033"/>
                </a:cubicBezTo>
                <a:cubicBezTo>
                  <a:pt x="5528728" y="850467"/>
                  <a:pt x="5529256" y="837509"/>
                  <a:pt x="5510651" y="844215"/>
                </a:cubicBezTo>
                <a:cubicBezTo>
                  <a:pt x="5494241" y="833607"/>
                  <a:pt x="5466101" y="839171"/>
                  <a:pt x="5457331" y="839159"/>
                </a:cubicBezTo>
                <a:lnTo>
                  <a:pt x="5410613" y="834358"/>
                </a:lnTo>
                <a:lnTo>
                  <a:pt x="5370040" y="862127"/>
                </a:lnTo>
                <a:cubicBezTo>
                  <a:pt x="5357863" y="856469"/>
                  <a:pt x="5319115" y="868069"/>
                  <a:pt x="5318778" y="855310"/>
                </a:cubicBezTo>
                <a:cubicBezTo>
                  <a:pt x="5303920" y="857760"/>
                  <a:pt x="5296727" y="863736"/>
                  <a:pt x="5298645" y="855171"/>
                </a:cubicBezTo>
                <a:cubicBezTo>
                  <a:pt x="5287819" y="855897"/>
                  <a:pt x="5267444" y="857825"/>
                  <a:pt x="5253828" y="859670"/>
                </a:cubicBezTo>
                <a:lnTo>
                  <a:pt x="5216955" y="866245"/>
                </a:lnTo>
                <a:lnTo>
                  <a:pt x="5214344" y="868102"/>
                </a:lnTo>
                <a:cubicBezTo>
                  <a:pt x="5210778" y="868719"/>
                  <a:pt x="5200859" y="869042"/>
                  <a:pt x="5195561" y="869949"/>
                </a:cubicBezTo>
                <a:lnTo>
                  <a:pt x="5182555" y="873542"/>
                </a:lnTo>
                <a:cubicBezTo>
                  <a:pt x="5178496" y="875023"/>
                  <a:pt x="5175066" y="876746"/>
                  <a:pt x="5172552" y="878801"/>
                </a:cubicBezTo>
                <a:cubicBezTo>
                  <a:pt x="5121406" y="873797"/>
                  <a:pt x="5080096" y="886529"/>
                  <a:pt x="5027993" y="889666"/>
                </a:cubicBezTo>
                <a:cubicBezTo>
                  <a:pt x="4999924" y="877115"/>
                  <a:pt x="4946973" y="919452"/>
                  <a:pt x="4939844" y="934802"/>
                </a:cubicBezTo>
                <a:cubicBezTo>
                  <a:pt x="4895154" y="940701"/>
                  <a:pt x="4844006" y="928240"/>
                  <a:pt x="4792576" y="934820"/>
                </a:cubicBezTo>
                <a:lnTo>
                  <a:pt x="4602423" y="958063"/>
                </a:lnTo>
                <a:cubicBezTo>
                  <a:pt x="4488530" y="967131"/>
                  <a:pt x="4399004" y="969822"/>
                  <a:pt x="4290656" y="969152"/>
                </a:cubicBezTo>
                <a:cubicBezTo>
                  <a:pt x="4182308" y="968482"/>
                  <a:pt x="4046938" y="971167"/>
                  <a:pt x="3952334" y="954043"/>
                </a:cubicBezTo>
                <a:lnTo>
                  <a:pt x="3858560" y="948781"/>
                </a:lnTo>
                <a:lnTo>
                  <a:pt x="3846597" y="948382"/>
                </a:lnTo>
                <a:cubicBezTo>
                  <a:pt x="3807516" y="956616"/>
                  <a:pt x="3767475" y="941640"/>
                  <a:pt x="3736044" y="947759"/>
                </a:cubicBezTo>
                <a:cubicBezTo>
                  <a:pt x="3727323" y="948128"/>
                  <a:pt x="3719828" y="947771"/>
                  <a:pt x="3713136" y="946963"/>
                </a:cubicBezTo>
                <a:lnTo>
                  <a:pt x="3695939" y="943639"/>
                </a:lnTo>
                <a:lnTo>
                  <a:pt x="3694125" y="940567"/>
                </a:lnTo>
                <a:lnTo>
                  <a:pt x="3681925" y="939706"/>
                </a:lnTo>
                <a:lnTo>
                  <a:pt x="3679204" y="938926"/>
                </a:lnTo>
                <a:cubicBezTo>
                  <a:pt x="3668160" y="939028"/>
                  <a:pt x="3634193" y="940875"/>
                  <a:pt x="3615656" y="940320"/>
                </a:cubicBezTo>
                <a:cubicBezTo>
                  <a:pt x="3582626" y="936974"/>
                  <a:pt x="3593904" y="949140"/>
                  <a:pt x="3567983" y="935596"/>
                </a:cubicBezTo>
                <a:cubicBezTo>
                  <a:pt x="3504185" y="939048"/>
                  <a:pt x="3482818" y="922224"/>
                  <a:pt x="3422423" y="932129"/>
                </a:cubicBezTo>
                <a:cubicBezTo>
                  <a:pt x="3369166" y="933413"/>
                  <a:pt x="3329486" y="910108"/>
                  <a:pt x="3310925" y="911072"/>
                </a:cubicBezTo>
                <a:cubicBezTo>
                  <a:pt x="3261363" y="909787"/>
                  <a:pt x="3198415" y="933574"/>
                  <a:pt x="3139421" y="934151"/>
                </a:cubicBezTo>
                <a:cubicBezTo>
                  <a:pt x="3088799" y="931012"/>
                  <a:pt x="3038941" y="938464"/>
                  <a:pt x="2996922" y="927537"/>
                </a:cubicBezTo>
                <a:cubicBezTo>
                  <a:pt x="2992673" y="929234"/>
                  <a:pt x="2987900" y="930498"/>
                  <a:pt x="2982785" y="931453"/>
                </a:cubicBezTo>
                <a:lnTo>
                  <a:pt x="2967478" y="933397"/>
                </a:lnTo>
                <a:lnTo>
                  <a:pt x="2948552" y="932961"/>
                </a:lnTo>
                <a:lnTo>
                  <a:pt x="2944404" y="934452"/>
                </a:lnTo>
                <a:lnTo>
                  <a:pt x="2908608" y="937205"/>
                </a:lnTo>
                <a:lnTo>
                  <a:pt x="2904443" y="936455"/>
                </a:lnTo>
                <a:lnTo>
                  <a:pt x="2868935" y="938022"/>
                </a:lnTo>
                <a:lnTo>
                  <a:pt x="2868586" y="937487"/>
                </a:lnTo>
                <a:cubicBezTo>
                  <a:pt x="2866994" y="936327"/>
                  <a:pt x="2864292" y="935538"/>
                  <a:pt x="2859191" y="935503"/>
                </a:cubicBezTo>
                <a:cubicBezTo>
                  <a:pt x="2869075" y="927418"/>
                  <a:pt x="2856828" y="932364"/>
                  <a:pt x="2840915" y="932977"/>
                </a:cubicBezTo>
                <a:lnTo>
                  <a:pt x="2763509" y="921850"/>
                </a:lnTo>
                <a:lnTo>
                  <a:pt x="2756121" y="921864"/>
                </a:lnTo>
                <a:cubicBezTo>
                  <a:pt x="2756081" y="921822"/>
                  <a:pt x="2756039" y="921781"/>
                  <a:pt x="2755998" y="921739"/>
                </a:cubicBezTo>
                <a:cubicBezTo>
                  <a:pt x="2754445" y="921476"/>
                  <a:pt x="2752036" y="921380"/>
                  <a:pt x="2748255" y="921505"/>
                </a:cubicBezTo>
                <a:lnTo>
                  <a:pt x="2694601" y="915575"/>
                </a:lnTo>
                <a:cubicBezTo>
                  <a:pt x="2671223" y="919874"/>
                  <a:pt x="2666972" y="913376"/>
                  <a:pt x="2635357" y="910976"/>
                </a:cubicBezTo>
                <a:cubicBezTo>
                  <a:pt x="2621906" y="915051"/>
                  <a:pt x="2611315" y="913542"/>
                  <a:pt x="2601047" y="910263"/>
                </a:cubicBezTo>
                <a:cubicBezTo>
                  <a:pt x="2570084" y="912074"/>
                  <a:pt x="2542135" y="907435"/>
                  <a:pt x="2507482" y="906211"/>
                </a:cubicBezTo>
                <a:cubicBezTo>
                  <a:pt x="2469706" y="911437"/>
                  <a:pt x="2450920" y="901812"/>
                  <a:pt x="2413884" y="900545"/>
                </a:cubicBezTo>
                <a:cubicBezTo>
                  <a:pt x="2381338" y="909664"/>
                  <a:pt x="2387753" y="892438"/>
                  <a:pt x="2368912" y="888755"/>
                </a:cubicBezTo>
                <a:lnTo>
                  <a:pt x="2349490" y="889719"/>
                </a:lnTo>
                <a:lnTo>
                  <a:pt x="2344290" y="890584"/>
                </a:lnTo>
                <a:cubicBezTo>
                  <a:pt x="2340673" y="891041"/>
                  <a:pt x="2338228" y="891167"/>
                  <a:pt x="2336488" y="891058"/>
                </a:cubicBezTo>
                <a:lnTo>
                  <a:pt x="2329015" y="891627"/>
                </a:lnTo>
                <a:cubicBezTo>
                  <a:pt x="2316843" y="893039"/>
                  <a:pt x="2305064" y="894669"/>
                  <a:pt x="2293898" y="896431"/>
                </a:cubicBezTo>
                <a:cubicBezTo>
                  <a:pt x="2282637" y="890404"/>
                  <a:pt x="2242346" y="900851"/>
                  <a:pt x="2243927" y="888076"/>
                </a:cubicBezTo>
                <a:cubicBezTo>
                  <a:pt x="2228778" y="890081"/>
                  <a:pt x="2220725" y="895845"/>
                  <a:pt x="2223920" y="887331"/>
                </a:cubicBezTo>
                <a:cubicBezTo>
                  <a:pt x="2218877" y="887756"/>
                  <a:pt x="2215583" y="887254"/>
                  <a:pt x="2213081" y="886302"/>
                </a:cubicBezTo>
                <a:lnTo>
                  <a:pt x="2212307" y="885829"/>
                </a:lnTo>
                <a:lnTo>
                  <a:pt x="2152321" y="894418"/>
                </a:lnTo>
                <a:lnTo>
                  <a:pt x="2140985" y="895968"/>
                </a:lnTo>
                <a:lnTo>
                  <a:pt x="2121210" y="899354"/>
                </a:lnTo>
                <a:lnTo>
                  <a:pt x="2119146" y="899033"/>
                </a:lnTo>
                <a:lnTo>
                  <a:pt x="2105666" y="902240"/>
                </a:lnTo>
                <a:cubicBezTo>
                  <a:pt x="2101407" y="903601"/>
                  <a:pt x="2097735" y="905221"/>
                  <a:pt x="2094924" y="907203"/>
                </a:cubicBezTo>
                <a:cubicBezTo>
                  <a:pt x="2044793" y="900664"/>
                  <a:pt x="2001785" y="912168"/>
                  <a:pt x="1949478" y="913748"/>
                </a:cubicBezTo>
                <a:cubicBezTo>
                  <a:pt x="1891937" y="919585"/>
                  <a:pt x="1810334" y="935486"/>
                  <a:pt x="1749684" y="942223"/>
                </a:cubicBezTo>
                <a:lnTo>
                  <a:pt x="1585576" y="954170"/>
                </a:lnTo>
                <a:cubicBezTo>
                  <a:pt x="1549165" y="943719"/>
                  <a:pt x="1511425" y="950847"/>
                  <a:pt x="1476250" y="950653"/>
                </a:cubicBezTo>
                <a:cubicBezTo>
                  <a:pt x="1488515" y="961596"/>
                  <a:pt x="1432660" y="946795"/>
                  <a:pt x="1433927" y="959926"/>
                </a:cubicBezTo>
                <a:cubicBezTo>
                  <a:pt x="1427485" y="959475"/>
                  <a:pt x="1421205" y="958623"/>
                  <a:pt x="1414893" y="957671"/>
                </a:cubicBezTo>
                <a:lnTo>
                  <a:pt x="1411585" y="957179"/>
                </a:lnTo>
                <a:lnTo>
                  <a:pt x="1398896" y="957460"/>
                </a:lnTo>
                <a:lnTo>
                  <a:pt x="1394632" y="954725"/>
                </a:lnTo>
                <a:lnTo>
                  <a:pt x="1375043" y="953132"/>
                </a:lnTo>
                <a:cubicBezTo>
                  <a:pt x="1367813" y="952970"/>
                  <a:pt x="1360155" y="953305"/>
                  <a:pt x="1351876" y="954436"/>
                </a:cubicBezTo>
                <a:cubicBezTo>
                  <a:pt x="1325912" y="963028"/>
                  <a:pt x="1274459" y="952492"/>
                  <a:pt x="1242676" y="963767"/>
                </a:cubicBezTo>
                <a:cubicBezTo>
                  <a:pt x="1230276" y="966918"/>
                  <a:pt x="1216715" y="977098"/>
                  <a:pt x="1205993" y="974080"/>
                </a:cubicBezTo>
                <a:cubicBezTo>
                  <a:pt x="1174251" y="974112"/>
                  <a:pt x="1086982" y="964420"/>
                  <a:pt x="1052221" y="963954"/>
                </a:cubicBezTo>
                <a:cubicBezTo>
                  <a:pt x="1038515" y="970622"/>
                  <a:pt x="1009522" y="962342"/>
                  <a:pt x="968270" y="964761"/>
                </a:cubicBezTo>
                <a:cubicBezTo>
                  <a:pt x="943437" y="973698"/>
                  <a:pt x="900136" y="991017"/>
                  <a:pt x="874493" y="998122"/>
                </a:cubicBezTo>
                <a:cubicBezTo>
                  <a:pt x="848849" y="1005226"/>
                  <a:pt x="853424" y="1009427"/>
                  <a:pt x="814411" y="1007391"/>
                </a:cubicBezTo>
                <a:cubicBezTo>
                  <a:pt x="765926" y="1022821"/>
                  <a:pt x="732885" y="1009859"/>
                  <a:pt x="688604" y="1015631"/>
                </a:cubicBezTo>
                <a:cubicBezTo>
                  <a:pt x="638045" y="1020877"/>
                  <a:pt x="677999" y="1011556"/>
                  <a:pt x="618171" y="1027260"/>
                </a:cubicBezTo>
                <a:cubicBezTo>
                  <a:pt x="609680" y="1023165"/>
                  <a:pt x="583253" y="1020277"/>
                  <a:pt x="570379" y="1023487"/>
                </a:cubicBezTo>
                <a:cubicBezTo>
                  <a:pt x="543992" y="1022523"/>
                  <a:pt x="505183" y="1001686"/>
                  <a:pt x="482519" y="1002108"/>
                </a:cubicBezTo>
                <a:cubicBezTo>
                  <a:pt x="464011" y="1002285"/>
                  <a:pt x="495211" y="1007995"/>
                  <a:pt x="475319" y="1009922"/>
                </a:cubicBezTo>
                <a:cubicBezTo>
                  <a:pt x="450818" y="1011135"/>
                  <a:pt x="454804" y="1022539"/>
                  <a:pt x="431104" y="1009317"/>
                </a:cubicBezTo>
                <a:cubicBezTo>
                  <a:pt x="406857" y="1014651"/>
                  <a:pt x="399686" y="1008456"/>
                  <a:pt x="363782" y="1007585"/>
                </a:cubicBezTo>
                <a:cubicBezTo>
                  <a:pt x="350440" y="1012231"/>
                  <a:pt x="338145" y="1011245"/>
                  <a:pt x="325533" y="1008502"/>
                </a:cubicBezTo>
                <a:cubicBezTo>
                  <a:pt x="291944" y="1011745"/>
                  <a:pt x="259251" y="1008497"/>
                  <a:pt x="220429" y="1008927"/>
                </a:cubicBezTo>
                <a:cubicBezTo>
                  <a:pt x="180594" y="1015852"/>
                  <a:pt x="156150" y="1007265"/>
                  <a:pt x="114676" y="1007765"/>
                </a:cubicBezTo>
                <a:cubicBezTo>
                  <a:pt x="85718" y="1006195"/>
                  <a:pt x="43316" y="1001491"/>
                  <a:pt x="13470" y="998544"/>
                </a:cubicBezTo>
                <a:lnTo>
                  <a:pt x="0" y="997355"/>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 name="Slide Number Placeholder 5">
            <a:extLst>
              <a:ext uri="{FF2B5EF4-FFF2-40B4-BE49-F238E27FC236}">
                <a16:creationId xmlns:a16="http://schemas.microsoft.com/office/drawing/2014/main" id="{8C52D720-CECF-C6E2-7A89-87BDD4D78E7A}"/>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294A09A9-5501-47C1-A89A-A340965A2BE2}" type="slidenum">
              <a:rPr lang="en-US" sz="1000">
                <a:solidFill>
                  <a:schemeClr val="tx1">
                    <a:tint val="75000"/>
                  </a:schemeClr>
                </a:solidFill>
              </a:rPr>
              <a:pPr>
                <a:spcAft>
                  <a:spcPts val="600"/>
                </a:spcAft>
              </a:pPr>
              <a:t>6</a:t>
            </a:fld>
            <a:endParaRPr lang="en-US" sz="1000">
              <a:solidFill>
                <a:schemeClr val="tx1">
                  <a:tint val="75000"/>
                </a:schemeClr>
              </a:solidFill>
            </a:endParaRPr>
          </a:p>
        </p:txBody>
      </p:sp>
    </p:spTree>
    <p:extLst>
      <p:ext uri="{BB962C8B-B14F-4D97-AF65-F5344CB8AC3E}">
        <p14:creationId xmlns:p14="http://schemas.microsoft.com/office/powerpoint/2010/main" val="38514399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214D99C-08AB-5E9D-FCA0-D9E910B04A65}"/>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3FC5AA11-C34F-499F-AA58-58D401A117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BF951225-7B4F-F7C4-E546-9FF1967DF8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1766176" cy="2061837"/>
          </a:xfrm>
          <a:custGeom>
            <a:avLst/>
            <a:gdLst>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13657 w 10768629"/>
              <a:gd name="connsiteY144" fmla="*/ 1730706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84330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Lst>
            <a:rect l="l" t="t" r="r" b="b"/>
            <a:pathLst>
              <a:path w="10768629" h="1978172">
                <a:moveTo>
                  <a:pt x="0" y="0"/>
                </a:moveTo>
                <a:lnTo>
                  <a:pt x="10768629" y="0"/>
                </a:lnTo>
                <a:lnTo>
                  <a:pt x="10733254" y="31439"/>
                </a:lnTo>
                <a:lnTo>
                  <a:pt x="10727085" y="37910"/>
                </a:lnTo>
                <a:cubicBezTo>
                  <a:pt x="10712973" y="56080"/>
                  <a:pt x="10699457" y="78430"/>
                  <a:pt x="10675953" y="68623"/>
                </a:cubicBezTo>
                <a:cubicBezTo>
                  <a:pt x="10685972" y="89202"/>
                  <a:pt x="10641629" y="69781"/>
                  <a:pt x="10637091" y="90361"/>
                </a:cubicBezTo>
                <a:cubicBezTo>
                  <a:pt x="10635214" y="107005"/>
                  <a:pt x="10621323" y="104993"/>
                  <a:pt x="10610971" y="110764"/>
                </a:cubicBezTo>
                <a:cubicBezTo>
                  <a:pt x="10603980" y="127568"/>
                  <a:pt x="10551417" y="141180"/>
                  <a:pt x="10532872" y="138028"/>
                </a:cubicBezTo>
                <a:cubicBezTo>
                  <a:pt x="10480300" y="119072"/>
                  <a:pt x="10440532" y="186296"/>
                  <a:pt x="10398558" y="172911"/>
                </a:cubicBezTo>
                <a:cubicBezTo>
                  <a:pt x="10387708" y="174114"/>
                  <a:pt x="10378792" y="177646"/>
                  <a:pt x="10371128" y="182609"/>
                </a:cubicBezTo>
                <a:lnTo>
                  <a:pt x="10352178" y="199976"/>
                </a:lnTo>
                <a:lnTo>
                  <a:pt x="10351815" y="211879"/>
                </a:lnTo>
                <a:lnTo>
                  <a:pt x="10337471" y="218661"/>
                </a:lnTo>
                <a:lnTo>
                  <a:pt x="10334625" y="222351"/>
                </a:lnTo>
                <a:cubicBezTo>
                  <a:pt x="10321108" y="225227"/>
                  <a:pt x="10278615" y="228401"/>
                  <a:pt x="10256365" y="235917"/>
                </a:cubicBezTo>
                <a:cubicBezTo>
                  <a:pt x="10218136" y="258033"/>
                  <a:pt x="10224552" y="209685"/>
                  <a:pt x="10201127" y="267448"/>
                </a:cubicBezTo>
                <a:cubicBezTo>
                  <a:pt x="10121320" y="273476"/>
                  <a:pt x="10040763" y="345580"/>
                  <a:pt x="9961218" y="326720"/>
                </a:cubicBezTo>
                <a:cubicBezTo>
                  <a:pt x="9980173" y="341621"/>
                  <a:pt x="9883038" y="318484"/>
                  <a:pt x="9859715" y="355698"/>
                </a:cubicBezTo>
                <a:cubicBezTo>
                  <a:pt x="9812822" y="367758"/>
                  <a:pt x="9752089" y="383830"/>
                  <a:pt x="9679867" y="399081"/>
                </a:cubicBezTo>
                <a:cubicBezTo>
                  <a:pt x="9618357" y="415668"/>
                  <a:pt x="9525492" y="446315"/>
                  <a:pt x="9490654" y="455225"/>
                </a:cubicBezTo>
                <a:lnTo>
                  <a:pt x="9470837" y="452539"/>
                </a:lnTo>
                <a:lnTo>
                  <a:pt x="9469082" y="454891"/>
                </a:lnTo>
                <a:cubicBezTo>
                  <a:pt x="9460057" y="461184"/>
                  <a:pt x="9453495" y="461729"/>
                  <a:pt x="9448038" y="459733"/>
                </a:cubicBezTo>
                <a:lnTo>
                  <a:pt x="9396821" y="455795"/>
                </a:lnTo>
                <a:lnTo>
                  <a:pt x="9392197" y="459796"/>
                </a:lnTo>
                <a:lnTo>
                  <a:pt x="9347994" y="464462"/>
                </a:lnTo>
                <a:cubicBezTo>
                  <a:pt x="9347959" y="465155"/>
                  <a:pt x="9347925" y="465846"/>
                  <a:pt x="9347889" y="466539"/>
                </a:cubicBezTo>
                <a:cubicBezTo>
                  <a:pt x="9346648" y="471307"/>
                  <a:pt x="9343831" y="475025"/>
                  <a:pt x="9337639" y="476654"/>
                </a:cubicBezTo>
                <a:cubicBezTo>
                  <a:pt x="9354547" y="503661"/>
                  <a:pt x="9307720" y="510631"/>
                  <a:pt x="9287964" y="513052"/>
                </a:cubicBezTo>
                <a:cubicBezTo>
                  <a:pt x="9269905" y="526173"/>
                  <a:pt x="9245386" y="544358"/>
                  <a:pt x="9229283" y="555377"/>
                </a:cubicBezTo>
                <a:lnTo>
                  <a:pt x="9220274" y="557502"/>
                </a:lnTo>
                <a:cubicBezTo>
                  <a:pt x="9220250" y="557668"/>
                  <a:pt x="9220226" y="557835"/>
                  <a:pt x="9220202" y="558001"/>
                </a:cubicBezTo>
                <a:cubicBezTo>
                  <a:pt x="9218468" y="559434"/>
                  <a:pt x="9215591" y="560497"/>
                  <a:pt x="9210908" y="561147"/>
                </a:cubicBezTo>
                <a:lnTo>
                  <a:pt x="9186374" y="565502"/>
                </a:lnTo>
                <a:lnTo>
                  <a:pt x="9181058" y="569943"/>
                </a:lnTo>
                <a:lnTo>
                  <a:pt x="9167549" y="584727"/>
                </a:lnTo>
                <a:lnTo>
                  <a:pt x="9149110" y="598906"/>
                </a:lnTo>
                <a:cubicBezTo>
                  <a:pt x="9133575" y="594395"/>
                  <a:pt x="9087390" y="636567"/>
                  <a:pt x="9078556" y="644039"/>
                </a:cubicBezTo>
                <a:lnTo>
                  <a:pt x="8996399" y="690055"/>
                </a:lnTo>
                <a:cubicBezTo>
                  <a:pt x="8913147" y="777045"/>
                  <a:pt x="8867993" y="772591"/>
                  <a:pt x="8803791" y="813860"/>
                </a:cubicBezTo>
                <a:cubicBezTo>
                  <a:pt x="8745270" y="819906"/>
                  <a:pt x="8690049" y="823612"/>
                  <a:pt x="8636202" y="848463"/>
                </a:cubicBezTo>
                <a:cubicBezTo>
                  <a:pt x="8594799" y="860014"/>
                  <a:pt x="8568613" y="864779"/>
                  <a:pt x="8555372" y="883171"/>
                </a:cubicBezTo>
                <a:lnTo>
                  <a:pt x="8507229" y="901665"/>
                </a:lnTo>
                <a:lnTo>
                  <a:pt x="8428473" y="927985"/>
                </a:lnTo>
                <a:cubicBezTo>
                  <a:pt x="8428287" y="929817"/>
                  <a:pt x="8428100" y="931648"/>
                  <a:pt x="8427914" y="933480"/>
                </a:cubicBezTo>
                <a:lnTo>
                  <a:pt x="8420327" y="941984"/>
                </a:lnTo>
                <a:lnTo>
                  <a:pt x="8394729" y="948347"/>
                </a:lnTo>
                <a:lnTo>
                  <a:pt x="8380548" y="987916"/>
                </a:lnTo>
                <a:lnTo>
                  <a:pt x="8375330" y="965444"/>
                </a:lnTo>
                <a:cubicBezTo>
                  <a:pt x="8372375" y="964202"/>
                  <a:pt x="8344433" y="977378"/>
                  <a:pt x="8340796" y="980522"/>
                </a:cubicBezTo>
                <a:cubicBezTo>
                  <a:pt x="8328292" y="982128"/>
                  <a:pt x="8319237" y="991089"/>
                  <a:pt x="8304438" y="996739"/>
                </a:cubicBezTo>
                <a:cubicBezTo>
                  <a:pt x="8297193" y="1005683"/>
                  <a:pt x="8289328" y="1014568"/>
                  <a:pt x="8280929" y="1023089"/>
                </a:cubicBezTo>
                <a:lnTo>
                  <a:pt x="8275760" y="1027772"/>
                </a:lnTo>
                <a:lnTo>
                  <a:pt x="8275478" y="1027605"/>
                </a:lnTo>
                <a:cubicBezTo>
                  <a:pt x="8273970" y="1028076"/>
                  <a:pt x="8251461" y="1029408"/>
                  <a:pt x="8249003" y="1032033"/>
                </a:cubicBezTo>
                <a:lnTo>
                  <a:pt x="8203836" y="1037347"/>
                </a:lnTo>
                <a:cubicBezTo>
                  <a:pt x="8172789" y="1049890"/>
                  <a:pt x="8148166" y="1034625"/>
                  <a:pt x="8122936" y="1063113"/>
                </a:cubicBezTo>
                <a:cubicBezTo>
                  <a:pt x="8093850" y="1074757"/>
                  <a:pt x="8066781" y="1075350"/>
                  <a:pt x="8043658" y="1092746"/>
                </a:cubicBezTo>
                <a:cubicBezTo>
                  <a:pt x="8032157" y="1089174"/>
                  <a:pt x="8022145" y="1089998"/>
                  <a:pt x="8015351" y="1105478"/>
                </a:cubicBezTo>
                <a:cubicBezTo>
                  <a:pt x="7987544" y="1113006"/>
                  <a:pt x="7977708" y="1099152"/>
                  <a:pt x="7963145" y="1119346"/>
                </a:cubicBezTo>
                <a:cubicBezTo>
                  <a:pt x="7942622" y="1098880"/>
                  <a:pt x="7943760" y="1109516"/>
                  <a:pt x="7938145" y="1120225"/>
                </a:cubicBezTo>
                <a:lnTo>
                  <a:pt x="7937238" y="1121204"/>
                </a:lnTo>
                <a:lnTo>
                  <a:pt x="7934398" y="1118240"/>
                </a:lnTo>
                <a:lnTo>
                  <a:pt x="7918248" y="1124371"/>
                </a:lnTo>
                <a:lnTo>
                  <a:pt x="7914119" y="1127653"/>
                </a:lnTo>
                <a:cubicBezTo>
                  <a:pt x="7911201" y="1129547"/>
                  <a:pt x="7909169" y="1130331"/>
                  <a:pt x="7907658" y="1130350"/>
                </a:cubicBezTo>
                <a:lnTo>
                  <a:pt x="7907434" y="1130103"/>
                </a:lnTo>
                <a:lnTo>
                  <a:pt x="7901508" y="1133245"/>
                </a:lnTo>
                <a:cubicBezTo>
                  <a:pt x="7891644" y="1139271"/>
                  <a:pt x="7882185" y="1145815"/>
                  <a:pt x="7873287" y="1152609"/>
                </a:cubicBezTo>
                <a:cubicBezTo>
                  <a:pt x="7864672" y="1141906"/>
                  <a:pt x="7845199" y="1159242"/>
                  <a:pt x="7834833" y="1153868"/>
                </a:cubicBezTo>
                <a:lnTo>
                  <a:pt x="7828661" y="1139994"/>
                </a:lnTo>
                <a:lnTo>
                  <a:pt x="7823966" y="1143178"/>
                </a:lnTo>
                <a:lnTo>
                  <a:pt x="7815078" y="1151776"/>
                </a:lnTo>
                <a:cubicBezTo>
                  <a:pt x="7813692" y="1152943"/>
                  <a:pt x="7812687" y="1153116"/>
                  <a:pt x="7812026" y="1151522"/>
                </a:cubicBezTo>
                <a:cubicBezTo>
                  <a:pt x="7806555" y="1153054"/>
                  <a:pt x="7788673" y="1159989"/>
                  <a:pt x="7782249" y="1160970"/>
                </a:cubicBezTo>
                <a:lnTo>
                  <a:pt x="7773476" y="1157414"/>
                </a:lnTo>
                <a:lnTo>
                  <a:pt x="7769600" y="1157365"/>
                </a:lnTo>
                <a:lnTo>
                  <a:pt x="7752631" y="1172815"/>
                </a:lnTo>
                <a:lnTo>
                  <a:pt x="7739392" y="1192062"/>
                </a:lnTo>
                <a:lnTo>
                  <a:pt x="7677677" y="1216394"/>
                </a:lnTo>
                <a:lnTo>
                  <a:pt x="7586920" y="1261888"/>
                </a:lnTo>
                <a:cubicBezTo>
                  <a:pt x="7556723" y="1298911"/>
                  <a:pt x="7489187" y="1284518"/>
                  <a:pt x="7486100" y="1292563"/>
                </a:cubicBezTo>
                <a:cubicBezTo>
                  <a:pt x="7454875" y="1308356"/>
                  <a:pt x="7453335" y="1326361"/>
                  <a:pt x="7411323" y="1340732"/>
                </a:cubicBezTo>
                <a:cubicBezTo>
                  <a:pt x="7372519" y="1390006"/>
                  <a:pt x="7288617" y="1403664"/>
                  <a:pt x="7240698" y="1438832"/>
                </a:cubicBezTo>
                <a:cubicBezTo>
                  <a:pt x="7206467" y="1417136"/>
                  <a:pt x="7227555" y="1441678"/>
                  <a:pt x="7197675" y="1447530"/>
                </a:cubicBezTo>
                <a:cubicBezTo>
                  <a:pt x="7211601" y="1474927"/>
                  <a:pt x="7159483" y="1444981"/>
                  <a:pt x="7164788" y="1480293"/>
                </a:cubicBezTo>
                <a:cubicBezTo>
                  <a:pt x="7159184" y="1480240"/>
                  <a:pt x="7153584" y="1479075"/>
                  <a:pt x="7147929" y="1477641"/>
                </a:cubicBezTo>
                <a:lnTo>
                  <a:pt x="7144965" y="1476908"/>
                </a:lnTo>
                <a:lnTo>
                  <a:pt x="7134299" y="1479969"/>
                </a:lnTo>
                <a:lnTo>
                  <a:pt x="7129809" y="1473339"/>
                </a:lnTo>
                <a:lnTo>
                  <a:pt x="7112688" y="1472575"/>
                </a:lnTo>
                <a:cubicBezTo>
                  <a:pt x="7106506" y="1473449"/>
                  <a:pt x="7100123" y="1475741"/>
                  <a:pt x="7093470" y="1480300"/>
                </a:cubicBezTo>
                <a:cubicBezTo>
                  <a:pt x="7079039" y="1501274"/>
                  <a:pt x="7048991" y="1495718"/>
                  <a:pt x="7025034" y="1506934"/>
                </a:cubicBezTo>
                <a:lnTo>
                  <a:pt x="7014783" y="1515868"/>
                </a:lnTo>
                <a:lnTo>
                  <a:pt x="6979706" y="1523511"/>
                </a:lnTo>
                <a:lnTo>
                  <a:pt x="6977890" y="1525793"/>
                </a:lnTo>
                <a:cubicBezTo>
                  <a:pt x="6971996" y="1527914"/>
                  <a:pt x="6959488" y="1529941"/>
                  <a:pt x="6944339" y="1536237"/>
                </a:cubicBezTo>
                <a:lnTo>
                  <a:pt x="6886996" y="1563569"/>
                </a:lnTo>
                <a:lnTo>
                  <a:pt x="6874510" y="1558469"/>
                </a:lnTo>
                <a:lnTo>
                  <a:pt x="6871943" y="1554651"/>
                </a:lnTo>
                <a:lnTo>
                  <a:pt x="6856174" y="1562024"/>
                </a:lnTo>
                <a:lnTo>
                  <a:pt x="6842321" y="1560554"/>
                </a:lnTo>
                <a:lnTo>
                  <a:pt x="6832713" y="1569357"/>
                </a:lnTo>
                <a:lnTo>
                  <a:pt x="6816351" y="1571495"/>
                </a:lnTo>
                <a:cubicBezTo>
                  <a:pt x="6810216" y="1571510"/>
                  <a:pt x="6803310" y="1571324"/>
                  <a:pt x="6795800" y="1572010"/>
                </a:cubicBezTo>
                <a:lnTo>
                  <a:pt x="6777546" y="1568661"/>
                </a:lnTo>
                <a:lnTo>
                  <a:pt x="6751528" y="1574143"/>
                </a:lnTo>
                <a:cubicBezTo>
                  <a:pt x="6731455" y="1578562"/>
                  <a:pt x="6712054" y="1582098"/>
                  <a:pt x="6691966" y="1582255"/>
                </a:cubicBezTo>
                <a:cubicBezTo>
                  <a:pt x="6677921" y="1590738"/>
                  <a:pt x="6663787" y="1595441"/>
                  <a:pt x="6646941" y="1588471"/>
                </a:cubicBezTo>
                <a:cubicBezTo>
                  <a:pt x="6605135" y="1597971"/>
                  <a:pt x="6598373" y="1612583"/>
                  <a:pt x="6568576" y="1606488"/>
                </a:cubicBezTo>
                <a:cubicBezTo>
                  <a:pt x="6562510" y="1614734"/>
                  <a:pt x="6558067" y="1619360"/>
                  <a:pt x="6554358" y="1621701"/>
                </a:cubicBezTo>
                <a:cubicBezTo>
                  <a:pt x="6543227" y="1628727"/>
                  <a:pt x="6538724" y="1615196"/>
                  <a:pt x="6516968" y="1617195"/>
                </a:cubicBezTo>
                <a:cubicBezTo>
                  <a:pt x="6493173" y="1617368"/>
                  <a:pt x="6528193" y="1598652"/>
                  <a:pt x="6506479" y="1602227"/>
                </a:cubicBezTo>
                <a:cubicBezTo>
                  <a:pt x="6486674" y="1613929"/>
                  <a:pt x="6478484" y="1593997"/>
                  <a:pt x="6458436" y="1607332"/>
                </a:cubicBezTo>
                <a:cubicBezTo>
                  <a:pt x="6471168" y="1620800"/>
                  <a:pt x="6410323" y="1615478"/>
                  <a:pt x="6414786" y="1628815"/>
                </a:cubicBezTo>
                <a:cubicBezTo>
                  <a:pt x="6385942" y="1615041"/>
                  <a:pt x="6386569" y="1640238"/>
                  <a:pt x="6357085" y="1640846"/>
                </a:cubicBezTo>
                <a:cubicBezTo>
                  <a:pt x="6341163" y="1636809"/>
                  <a:pt x="6331497" y="1637754"/>
                  <a:pt x="6322636" y="1648213"/>
                </a:cubicBezTo>
                <a:cubicBezTo>
                  <a:pt x="6248448" y="1627802"/>
                  <a:pt x="6286748" y="1654976"/>
                  <a:pt x="6226172" y="1654676"/>
                </a:cubicBezTo>
                <a:lnTo>
                  <a:pt x="6221217" y="1654506"/>
                </a:lnTo>
                <a:lnTo>
                  <a:pt x="6204956" y="1664280"/>
                </a:lnTo>
                <a:cubicBezTo>
                  <a:pt x="6204728" y="1665114"/>
                  <a:pt x="6204498" y="1665947"/>
                  <a:pt x="6204270" y="1666782"/>
                </a:cubicBezTo>
                <a:lnTo>
                  <a:pt x="6143810" y="1661963"/>
                </a:lnTo>
                <a:lnTo>
                  <a:pt x="6136560" y="1665728"/>
                </a:lnTo>
                <a:lnTo>
                  <a:pt x="6096155" y="1656951"/>
                </a:lnTo>
                <a:lnTo>
                  <a:pt x="6075812" y="1655422"/>
                </a:lnTo>
                <a:lnTo>
                  <a:pt x="6039495" y="1649680"/>
                </a:lnTo>
                <a:lnTo>
                  <a:pt x="6036523" y="1652121"/>
                </a:lnTo>
                <a:lnTo>
                  <a:pt x="6029328" y="1649904"/>
                </a:lnTo>
                <a:lnTo>
                  <a:pt x="6024075" y="1652779"/>
                </a:lnTo>
                <a:lnTo>
                  <a:pt x="6018085" y="1652030"/>
                </a:lnTo>
                <a:cubicBezTo>
                  <a:pt x="6006658" y="1653831"/>
                  <a:pt x="5968194" y="1662035"/>
                  <a:pt x="5955513" y="1663584"/>
                </a:cubicBezTo>
                <a:lnTo>
                  <a:pt x="5941996" y="1661326"/>
                </a:lnTo>
                <a:lnTo>
                  <a:pt x="5931789" y="1669915"/>
                </a:lnTo>
                <a:lnTo>
                  <a:pt x="5888686" y="1672175"/>
                </a:lnTo>
                <a:lnTo>
                  <a:pt x="5873794" y="1665454"/>
                </a:lnTo>
                <a:lnTo>
                  <a:pt x="5860022" y="1660635"/>
                </a:lnTo>
                <a:lnTo>
                  <a:pt x="5858237" y="1660649"/>
                </a:lnTo>
                <a:lnTo>
                  <a:pt x="5840319" y="1660798"/>
                </a:lnTo>
                <a:lnTo>
                  <a:pt x="5806984" y="1661075"/>
                </a:lnTo>
                <a:cubicBezTo>
                  <a:pt x="5785708" y="1661533"/>
                  <a:pt x="5764126" y="1662974"/>
                  <a:pt x="5742351" y="1667489"/>
                </a:cubicBezTo>
                <a:cubicBezTo>
                  <a:pt x="5659069" y="1645168"/>
                  <a:pt x="5615134" y="1706361"/>
                  <a:pt x="5521171" y="1671626"/>
                </a:cubicBezTo>
                <a:cubicBezTo>
                  <a:pt x="5491803" y="1671296"/>
                  <a:pt x="5498089" y="1662666"/>
                  <a:pt x="5457384" y="1683952"/>
                </a:cubicBezTo>
                <a:cubicBezTo>
                  <a:pt x="5356959" y="1699287"/>
                  <a:pt x="5078905" y="1774579"/>
                  <a:pt x="4950070" y="1748401"/>
                </a:cubicBezTo>
                <a:cubicBezTo>
                  <a:pt x="4918276" y="1752255"/>
                  <a:pt x="4891043" y="1756936"/>
                  <a:pt x="4872172" y="1757222"/>
                </a:cubicBezTo>
                <a:lnTo>
                  <a:pt x="4809524" y="1761033"/>
                </a:lnTo>
                <a:cubicBezTo>
                  <a:pt x="4791324" y="1772975"/>
                  <a:pt x="4777258" y="1754591"/>
                  <a:pt x="4759058" y="1766533"/>
                </a:cubicBezTo>
                <a:cubicBezTo>
                  <a:pt x="4747481" y="1770744"/>
                  <a:pt x="4734604" y="1772921"/>
                  <a:pt x="4719749" y="1771811"/>
                </a:cubicBezTo>
                <a:cubicBezTo>
                  <a:pt x="4671168" y="1780243"/>
                  <a:pt x="4634134" y="1775931"/>
                  <a:pt x="4568686" y="1786141"/>
                </a:cubicBezTo>
                <a:cubicBezTo>
                  <a:pt x="4544667" y="1777910"/>
                  <a:pt x="4432547" y="1778168"/>
                  <a:pt x="4418751" y="1796932"/>
                </a:cubicBezTo>
                <a:cubicBezTo>
                  <a:pt x="4403360" y="1801488"/>
                  <a:pt x="4385278" y="1795746"/>
                  <a:pt x="4378377" y="1815528"/>
                </a:cubicBezTo>
                <a:cubicBezTo>
                  <a:pt x="4366870" y="1839461"/>
                  <a:pt x="4337372" y="1814003"/>
                  <a:pt x="4320575" y="1832722"/>
                </a:cubicBezTo>
                <a:cubicBezTo>
                  <a:pt x="4277898" y="1857053"/>
                  <a:pt x="4243945" y="1846759"/>
                  <a:pt x="4211935" y="1860177"/>
                </a:cubicBezTo>
                <a:cubicBezTo>
                  <a:pt x="4181519" y="1859584"/>
                  <a:pt x="4171342" y="1859762"/>
                  <a:pt x="4101228" y="1868717"/>
                </a:cubicBezTo>
                <a:cubicBezTo>
                  <a:pt x="4080159" y="1876188"/>
                  <a:pt x="4039427" y="1877381"/>
                  <a:pt x="3973223" y="1881015"/>
                </a:cubicBezTo>
                <a:cubicBezTo>
                  <a:pt x="3971330" y="1884974"/>
                  <a:pt x="3952843" y="1879225"/>
                  <a:pt x="3900992" y="1880603"/>
                </a:cubicBezTo>
                <a:cubicBezTo>
                  <a:pt x="3849141" y="1881981"/>
                  <a:pt x="3740060" y="1895686"/>
                  <a:pt x="3662119" y="1889285"/>
                </a:cubicBezTo>
                <a:cubicBezTo>
                  <a:pt x="3565155" y="1881322"/>
                  <a:pt x="3613412" y="1915150"/>
                  <a:pt x="3496919" y="1873180"/>
                </a:cubicBezTo>
                <a:cubicBezTo>
                  <a:pt x="3488062" y="1895719"/>
                  <a:pt x="3474293" y="1876288"/>
                  <a:pt x="3449433" y="1889681"/>
                </a:cubicBezTo>
                <a:cubicBezTo>
                  <a:pt x="3406553" y="1891629"/>
                  <a:pt x="3413217" y="1897797"/>
                  <a:pt x="3369766" y="1916653"/>
                </a:cubicBezTo>
                <a:cubicBezTo>
                  <a:pt x="3338805" y="1929531"/>
                  <a:pt x="3289487" y="1928617"/>
                  <a:pt x="3269672" y="1938036"/>
                </a:cubicBezTo>
                <a:lnTo>
                  <a:pt x="3224897" y="1943733"/>
                </a:lnTo>
                <a:cubicBezTo>
                  <a:pt x="3188693" y="1949271"/>
                  <a:pt x="3178540" y="1909145"/>
                  <a:pt x="3161463" y="1946591"/>
                </a:cubicBezTo>
                <a:lnTo>
                  <a:pt x="3112044" y="1935614"/>
                </a:lnTo>
                <a:lnTo>
                  <a:pt x="3069716" y="1930463"/>
                </a:lnTo>
                <a:cubicBezTo>
                  <a:pt x="3049937" y="1924285"/>
                  <a:pt x="3047816" y="1925644"/>
                  <a:pt x="3005773" y="1915878"/>
                </a:cubicBezTo>
                <a:cubicBezTo>
                  <a:pt x="2978838" y="1921092"/>
                  <a:pt x="2967972" y="1927319"/>
                  <a:pt x="2897201" y="1926772"/>
                </a:cubicBezTo>
                <a:lnTo>
                  <a:pt x="2783891" y="1931749"/>
                </a:lnTo>
                <a:cubicBezTo>
                  <a:pt x="2753098" y="1932794"/>
                  <a:pt x="2731621" y="1915151"/>
                  <a:pt x="2712447" y="1933044"/>
                </a:cubicBezTo>
                <a:cubicBezTo>
                  <a:pt x="2621923" y="1990472"/>
                  <a:pt x="2637976" y="1949546"/>
                  <a:pt x="2560151" y="1963609"/>
                </a:cubicBezTo>
                <a:cubicBezTo>
                  <a:pt x="2472084" y="1973456"/>
                  <a:pt x="2423631" y="1962133"/>
                  <a:pt x="2367221" y="1971884"/>
                </a:cubicBezTo>
                <a:cubicBezTo>
                  <a:pt x="2355331" y="1950582"/>
                  <a:pt x="2295649" y="1950006"/>
                  <a:pt x="2272130" y="1961162"/>
                </a:cubicBezTo>
                <a:cubicBezTo>
                  <a:pt x="2229336" y="1964326"/>
                  <a:pt x="2232627" y="1943953"/>
                  <a:pt x="2189404" y="1978172"/>
                </a:cubicBezTo>
                <a:cubicBezTo>
                  <a:pt x="2153824" y="1968017"/>
                  <a:pt x="2114605" y="1969166"/>
                  <a:pt x="2077704" y="1965002"/>
                </a:cubicBezTo>
                <a:cubicBezTo>
                  <a:pt x="2053064" y="1962036"/>
                  <a:pt x="2051584" y="1971011"/>
                  <a:pt x="2033299" y="1969042"/>
                </a:cubicBezTo>
                <a:cubicBezTo>
                  <a:pt x="2015014" y="1967073"/>
                  <a:pt x="1998956" y="1958903"/>
                  <a:pt x="1967996" y="1953187"/>
                </a:cubicBezTo>
                <a:cubicBezTo>
                  <a:pt x="1924117" y="1970917"/>
                  <a:pt x="1915668" y="1940297"/>
                  <a:pt x="1855805" y="1926082"/>
                </a:cubicBezTo>
                <a:cubicBezTo>
                  <a:pt x="1830663" y="1943732"/>
                  <a:pt x="1810564" y="1935694"/>
                  <a:pt x="1790957" y="1919460"/>
                </a:cubicBezTo>
                <a:cubicBezTo>
                  <a:pt x="1732588" y="1924884"/>
                  <a:pt x="1679506" y="1900619"/>
                  <a:pt x="1613978" y="1891581"/>
                </a:cubicBezTo>
                <a:cubicBezTo>
                  <a:pt x="1542961" y="1912227"/>
                  <a:pt x="1506863" y="1865666"/>
                  <a:pt x="1436831" y="1856201"/>
                </a:cubicBezTo>
                <a:cubicBezTo>
                  <a:pt x="1409149" y="1862955"/>
                  <a:pt x="1416370" y="1829853"/>
                  <a:pt x="1357365" y="1832140"/>
                </a:cubicBezTo>
                <a:cubicBezTo>
                  <a:pt x="1285880" y="1811785"/>
                  <a:pt x="1273193" y="1786872"/>
                  <a:pt x="1232341" y="1785942"/>
                </a:cubicBezTo>
                <a:cubicBezTo>
                  <a:pt x="1223903" y="1792798"/>
                  <a:pt x="1160576" y="1793911"/>
                  <a:pt x="1162595" y="1784330"/>
                </a:cubicBezTo>
                <a:cubicBezTo>
                  <a:pt x="1153167" y="1787110"/>
                  <a:pt x="1122206" y="1805077"/>
                  <a:pt x="1120257" y="1789615"/>
                </a:cubicBezTo>
                <a:cubicBezTo>
                  <a:pt x="1073149" y="1786750"/>
                  <a:pt x="1034361" y="1768718"/>
                  <a:pt x="991903" y="1786741"/>
                </a:cubicBezTo>
                <a:cubicBezTo>
                  <a:pt x="966383" y="1781126"/>
                  <a:pt x="949501" y="1800915"/>
                  <a:pt x="883960" y="1809389"/>
                </a:cubicBezTo>
                <a:cubicBezTo>
                  <a:pt x="836064" y="1808194"/>
                  <a:pt x="826980" y="1826610"/>
                  <a:pt x="766531" y="1805053"/>
                </a:cubicBezTo>
                <a:cubicBezTo>
                  <a:pt x="732778" y="1801141"/>
                  <a:pt x="694055" y="1787044"/>
                  <a:pt x="669779" y="1800537"/>
                </a:cubicBezTo>
                <a:cubicBezTo>
                  <a:pt x="645252" y="1794709"/>
                  <a:pt x="563495" y="1813232"/>
                  <a:pt x="523898" y="1811085"/>
                </a:cubicBezTo>
                <a:cubicBezTo>
                  <a:pt x="457555" y="1798530"/>
                  <a:pt x="395227" y="1824052"/>
                  <a:pt x="360251" y="1830735"/>
                </a:cubicBezTo>
                <a:cubicBezTo>
                  <a:pt x="313564" y="1825583"/>
                  <a:pt x="298281" y="1811622"/>
                  <a:pt x="255207" y="1818275"/>
                </a:cubicBezTo>
                <a:cubicBezTo>
                  <a:pt x="206572" y="1839769"/>
                  <a:pt x="160277" y="1836800"/>
                  <a:pt x="101803" y="1870647"/>
                </a:cubicBezTo>
                <a:cubicBezTo>
                  <a:pt x="85849" y="1910002"/>
                  <a:pt x="27997" y="1845258"/>
                  <a:pt x="25397" y="1888443"/>
                </a:cubicBezTo>
                <a:cubicBezTo>
                  <a:pt x="19096" y="1881154"/>
                  <a:pt x="11260" y="1878398"/>
                  <a:pt x="2370" y="1878311"/>
                </a:cubicBezTo>
                <a:lnTo>
                  <a:pt x="0" y="1878785"/>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2A5BC65F-CB7D-EE13-AC5D-9292856F1896}"/>
              </a:ext>
            </a:extLst>
          </p:cNvPr>
          <p:cNvSpPr>
            <a:spLocks noGrp="1"/>
          </p:cNvSpPr>
          <p:nvPr>
            <p:ph type="title"/>
          </p:nvPr>
        </p:nvSpPr>
        <p:spPr>
          <a:xfrm>
            <a:off x="337277" y="-4989"/>
            <a:ext cx="9392421" cy="1330841"/>
          </a:xfrm>
        </p:spPr>
        <p:txBody>
          <a:bodyPr vert="horz" lIns="91440" tIns="45720" rIns="91440" bIns="45720" rtlCol="0" anchor="ctr">
            <a:normAutofit/>
          </a:bodyPr>
          <a:lstStyle/>
          <a:p>
            <a:r>
              <a:rPr lang="en-US" sz="4400" dirty="0">
                <a:latin typeface="Times New Roman"/>
                <a:cs typeface="Times New Roman"/>
              </a:rPr>
              <a:t>Proposed System Diagram </a:t>
            </a:r>
          </a:p>
        </p:txBody>
      </p:sp>
      <p:sp>
        <p:nvSpPr>
          <p:cNvPr id="15" name="Freeform: Shape 14">
            <a:extLst>
              <a:ext uri="{FF2B5EF4-FFF2-40B4-BE49-F238E27FC236}">
                <a16:creationId xmlns:a16="http://schemas.microsoft.com/office/drawing/2014/main" id="{51BB636B-2B4F-B3B1-D50E-A03F46F134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5381624" y="6209414"/>
            <a:ext cx="6810375" cy="648586"/>
          </a:xfrm>
          <a:custGeom>
            <a:avLst/>
            <a:gdLst>
              <a:gd name="connsiteX0" fmla="*/ 0 w 10753706"/>
              <a:gd name="connsiteY0" fmla="*/ 0 h 1027260"/>
              <a:gd name="connsiteX1" fmla="*/ 10753706 w 10753706"/>
              <a:gd name="connsiteY1" fmla="*/ 0 h 1027260"/>
              <a:gd name="connsiteX2" fmla="*/ 10748809 w 10753706"/>
              <a:gd name="connsiteY2" fmla="*/ 2522 h 1027260"/>
              <a:gd name="connsiteX3" fmla="*/ 10725330 w 10753706"/>
              <a:gd name="connsiteY3" fmla="*/ 11977 h 1027260"/>
              <a:gd name="connsiteX4" fmla="*/ 10615423 w 10753706"/>
              <a:gd name="connsiteY4" fmla="*/ 52967 h 1027260"/>
              <a:gd name="connsiteX5" fmla="*/ 10533936 w 10753706"/>
              <a:gd name="connsiteY5" fmla="*/ 53095 h 1027260"/>
              <a:gd name="connsiteX6" fmla="*/ 10466876 w 10753706"/>
              <a:gd name="connsiteY6" fmla="*/ 45180 h 1027260"/>
              <a:gd name="connsiteX7" fmla="*/ 10355090 w 10753706"/>
              <a:gd name="connsiteY7" fmla="*/ 89741 h 1027260"/>
              <a:gd name="connsiteX8" fmla="*/ 10087145 w 10753706"/>
              <a:gd name="connsiteY8" fmla="*/ 66115 h 1027260"/>
              <a:gd name="connsiteX9" fmla="*/ 10015902 w 10753706"/>
              <a:gd name="connsiteY9" fmla="*/ 76178 h 1027260"/>
              <a:gd name="connsiteX10" fmla="*/ 9806005 w 10753706"/>
              <a:gd name="connsiteY10" fmla="*/ 102435 h 1027260"/>
              <a:gd name="connsiteX11" fmla="*/ 9602583 w 10753706"/>
              <a:gd name="connsiteY11" fmla="*/ 179170 h 1027260"/>
              <a:gd name="connsiteX12" fmla="*/ 9469719 w 10753706"/>
              <a:gd name="connsiteY12" fmla="*/ 174721 h 1027260"/>
              <a:gd name="connsiteX13" fmla="*/ 9408692 w 10753706"/>
              <a:gd name="connsiteY13" fmla="*/ 189513 h 1027260"/>
              <a:gd name="connsiteX14" fmla="*/ 9364151 w 10753706"/>
              <a:gd name="connsiteY14" fmla="*/ 194072 h 1027260"/>
              <a:gd name="connsiteX15" fmla="*/ 9337751 w 10753706"/>
              <a:gd name="connsiteY15" fmla="*/ 197579 h 1027260"/>
              <a:gd name="connsiteX16" fmla="*/ 9297166 w 10753706"/>
              <a:gd name="connsiteY16" fmla="*/ 216558 h 1027260"/>
              <a:gd name="connsiteX17" fmla="*/ 9123859 w 10753706"/>
              <a:gd name="connsiteY17" fmla="*/ 237356 h 1027260"/>
              <a:gd name="connsiteX18" fmla="*/ 8950741 w 10753706"/>
              <a:gd name="connsiteY18" fmla="*/ 238020 h 1027260"/>
              <a:gd name="connsiteX19" fmla="*/ 8718236 w 10753706"/>
              <a:gd name="connsiteY19" fmla="*/ 303148 h 1027260"/>
              <a:gd name="connsiteX20" fmla="*/ 8694011 w 10753706"/>
              <a:gd name="connsiteY20" fmla="*/ 308812 h 1027260"/>
              <a:gd name="connsiteX21" fmla="*/ 8611976 w 10753706"/>
              <a:gd name="connsiteY21" fmla="*/ 324819 h 1027260"/>
              <a:gd name="connsiteX22" fmla="*/ 8562074 w 10753706"/>
              <a:gd name="connsiteY22" fmla="*/ 337971 h 1027260"/>
              <a:gd name="connsiteX23" fmla="*/ 8501724 w 10753706"/>
              <a:gd name="connsiteY23" fmla="*/ 360865 h 1027260"/>
              <a:gd name="connsiteX24" fmla="*/ 8504489 w 10753706"/>
              <a:gd name="connsiteY24" fmla="*/ 364790 h 1027260"/>
              <a:gd name="connsiteX25" fmla="*/ 8492774 w 10753706"/>
              <a:gd name="connsiteY25" fmla="*/ 366181 h 1027260"/>
              <a:gd name="connsiteX26" fmla="*/ 8466405 w 10753706"/>
              <a:gd name="connsiteY26" fmla="*/ 368724 h 1027260"/>
              <a:gd name="connsiteX27" fmla="*/ 8427069 w 10753706"/>
              <a:gd name="connsiteY27" fmla="*/ 387211 h 1027260"/>
              <a:gd name="connsiteX28" fmla="*/ 8387766 w 10753706"/>
              <a:gd name="connsiteY28" fmla="*/ 377161 h 1027260"/>
              <a:gd name="connsiteX29" fmla="*/ 8315874 w 10753706"/>
              <a:gd name="connsiteY29" fmla="*/ 395527 h 1027260"/>
              <a:gd name="connsiteX30" fmla="*/ 8274474 w 10753706"/>
              <a:gd name="connsiteY30" fmla="*/ 405112 h 1027260"/>
              <a:gd name="connsiteX31" fmla="*/ 8234664 w 10753706"/>
              <a:gd name="connsiteY31" fmla="*/ 410219 h 1027260"/>
              <a:gd name="connsiteX32" fmla="*/ 8211268 w 10753706"/>
              <a:gd name="connsiteY32" fmla="*/ 416791 h 1027260"/>
              <a:gd name="connsiteX33" fmla="*/ 8188615 w 10753706"/>
              <a:gd name="connsiteY33" fmla="*/ 421755 h 1027260"/>
              <a:gd name="connsiteX34" fmla="*/ 8179981 w 10753706"/>
              <a:gd name="connsiteY34" fmla="*/ 420402 h 1027260"/>
              <a:gd name="connsiteX35" fmla="*/ 8179307 w 10753706"/>
              <a:gd name="connsiteY35" fmla="*/ 422516 h 1027260"/>
              <a:gd name="connsiteX36" fmla="*/ 8147929 w 10753706"/>
              <a:gd name="connsiteY36" fmla="*/ 450302 h 1027260"/>
              <a:gd name="connsiteX37" fmla="*/ 8089136 w 10753706"/>
              <a:gd name="connsiteY37" fmla="*/ 465283 h 1027260"/>
              <a:gd name="connsiteX38" fmla="*/ 8049973 w 10753706"/>
              <a:gd name="connsiteY38" fmla="*/ 454121 h 1027260"/>
              <a:gd name="connsiteX39" fmla="*/ 7965913 w 10753706"/>
              <a:gd name="connsiteY39" fmla="*/ 464415 h 1027260"/>
              <a:gd name="connsiteX40" fmla="*/ 7945093 w 10753706"/>
              <a:gd name="connsiteY40" fmla="*/ 464798 h 1027260"/>
              <a:gd name="connsiteX41" fmla="*/ 7935335 w 10753706"/>
              <a:gd name="connsiteY41" fmla="*/ 462442 h 1027260"/>
              <a:gd name="connsiteX42" fmla="*/ 7904779 w 10753706"/>
              <a:gd name="connsiteY42" fmla="*/ 471429 h 1027260"/>
              <a:gd name="connsiteX43" fmla="*/ 7855604 w 10753706"/>
              <a:gd name="connsiteY43" fmla="*/ 480199 h 1027260"/>
              <a:gd name="connsiteX44" fmla="*/ 7832630 w 10753706"/>
              <a:gd name="connsiteY44" fmla="*/ 485371 h 1027260"/>
              <a:gd name="connsiteX45" fmla="*/ 7812438 w 10753706"/>
              <a:gd name="connsiteY45" fmla="*/ 485391 h 1027260"/>
              <a:gd name="connsiteX46" fmla="*/ 7701399 w 10753706"/>
              <a:gd name="connsiteY46" fmla="*/ 495197 h 1027260"/>
              <a:gd name="connsiteX47" fmla="*/ 7674778 w 10753706"/>
              <a:gd name="connsiteY47" fmla="*/ 494723 h 1027260"/>
              <a:gd name="connsiteX48" fmla="*/ 7660445 w 10753706"/>
              <a:gd name="connsiteY48" fmla="*/ 490194 h 1027260"/>
              <a:gd name="connsiteX49" fmla="*/ 7651781 w 10753706"/>
              <a:gd name="connsiteY49" fmla="*/ 493084 h 1027260"/>
              <a:gd name="connsiteX50" fmla="*/ 7584807 w 10753706"/>
              <a:gd name="connsiteY50" fmla="*/ 499490 h 1027260"/>
              <a:gd name="connsiteX51" fmla="*/ 7541324 w 10753706"/>
              <a:gd name="connsiteY51" fmla="*/ 504184 h 1027260"/>
              <a:gd name="connsiteX52" fmla="*/ 7541756 w 10753706"/>
              <a:gd name="connsiteY52" fmla="*/ 512184 h 1027260"/>
              <a:gd name="connsiteX53" fmla="*/ 7503906 w 10753706"/>
              <a:gd name="connsiteY53" fmla="*/ 518551 h 1027260"/>
              <a:gd name="connsiteX54" fmla="*/ 7460411 w 10753706"/>
              <a:gd name="connsiteY54" fmla="*/ 517415 h 1027260"/>
              <a:gd name="connsiteX55" fmla="*/ 7460116 w 10753706"/>
              <a:gd name="connsiteY55" fmla="*/ 517548 h 1027260"/>
              <a:gd name="connsiteX56" fmla="*/ 7297810 w 10753706"/>
              <a:gd name="connsiteY56" fmla="*/ 563947 h 1027260"/>
              <a:gd name="connsiteX57" fmla="*/ 6946388 w 10753706"/>
              <a:gd name="connsiteY57" fmla="*/ 665244 h 1027260"/>
              <a:gd name="connsiteX58" fmla="*/ 6741704 w 10753706"/>
              <a:gd name="connsiteY58" fmla="*/ 679365 h 1027260"/>
              <a:gd name="connsiteX59" fmla="*/ 6624680 w 10753706"/>
              <a:gd name="connsiteY59" fmla="*/ 677674 h 1027260"/>
              <a:gd name="connsiteX60" fmla="*/ 6605700 w 10753706"/>
              <a:gd name="connsiteY60" fmla="*/ 683566 h 1027260"/>
              <a:gd name="connsiteX61" fmla="*/ 6576922 w 10753706"/>
              <a:gd name="connsiteY61" fmla="*/ 683030 h 1027260"/>
              <a:gd name="connsiteX62" fmla="*/ 6405123 w 10753706"/>
              <a:gd name="connsiteY62" fmla="*/ 721946 h 1027260"/>
              <a:gd name="connsiteX63" fmla="*/ 6368938 w 10753706"/>
              <a:gd name="connsiteY63" fmla="*/ 717341 h 1027260"/>
              <a:gd name="connsiteX64" fmla="*/ 6295102 w 10753706"/>
              <a:gd name="connsiteY64" fmla="*/ 729508 h 1027260"/>
              <a:gd name="connsiteX65" fmla="*/ 6202084 w 10753706"/>
              <a:gd name="connsiteY65" fmla="*/ 767091 h 1027260"/>
              <a:gd name="connsiteX66" fmla="*/ 6067157 w 10753706"/>
              <a:gd name="connsiteY66" fmla="*/ 790339 h 1027260"/>
              <a:gd name="connsiteX67" fmla="*/ 6061443 w 10753706"/>
              <a:gd name="connsiteY67" fmla="*/ 796151 h 1027260"/>
              <a:gd name="connsiteX68" fmla="*/ 6051406 w 10753706"/>
              <a:gd name="connsiteY68" fmla="*/ 800684 h 1027260"/>
              <a:gd name="connsiteX69" fmla="*/ 6049097 w 10753706"/>
              <a:gd name="connsiteY69" fmla="*/ 800636 h 1027260"/>
              <a:gd name="connsiteX70" fmla="*/ 6034222 w 10753706"/>
              <a:gd name="connsiteY70" fmla="*/ 804110 h 1027260"/>
              <a:gd name="connsiteX71" fmla="*/ 6033121 w 10753706"/>
              <a:gd name="connsiteY71" fmla="*/ 806078 h 1027260"/>
              <a:gd name="connsiteX72" fmla="*/ 6023593 w 10753706"/>
              <a:gd name="connsiteY72" fmla="*/ 808842 h 1027260"/>
              <a:gd name="connsiteX73" fmla="*/ 6006639 w 10753706"/>
              <a:gd name="connsiteY73" fmla="*/ 815304 h 1027260"/>
              <a:gd name="connsiteX74" fmla="*/ 6001762 w 10753706"/>
              <a:gd name="connsiteY74" fmla="*/ 815557 h 1027260"/>
              <a:gd name="connsiteX75" fmla="*/ 5973534 w 10753706"/>
              <a:gd name="connsiteY75" fmla="*/ 823815 h 1027260"/>
              <a:gd name="connsiteX76" fmla="*/ 5972336 w 10753706"/>
              <a:gd name="connsiteY76" fmla="*/ 823476 h 1027260"/>
              <a:gd name="connsiteX77" fmla="*/ 5960841 w 10753706"/>
              <a:gd name="connsiteY77" fmla="*/ 823819 h 1027260"/>
              <a:gd name="connsiteX78" fmla="*/ 5940719 w 10753706"/>
              <a:gd name="connsiteY78" fmla="*/ 825514 h 1027260"/>
              <a:gd name="connsiteX79" fmla="*/ 5884298 w 10753706"/>
              <a:gd name="connsiteY79" fmla="*/ 823806 h 1027260"/>
              <a:gd name="connsiteX80" fmla="*/ 5854779 w 10753706"/>
              <a:gd name="connsiteY80" fmla="*/ 832365 h 1027260"/>
              <a:gd name="connsiteX81" fmla="*/ 5848382 w 10753706"/>
              <a:gd name="connsiteY81" fmla="*/ 833844 h 1027260"/>
              <a:gd name="connsiteX82" fmla="*/ 5848066 w 10753706"/>
              <a:gd name="connsiteY82" fmla="*/ 833772 h 1027260"/>
              <a:gd name="connsiteX83" fmla="*/ 5840944 w 10753706"/>
              <a:gd name="connsiteY83" fmla="*/ 835132 h 1027260"/>
              <a:gd name="connsiteX84" fmla="*/ 5836719 w 10753706"/>
              <a:gd name="connsiteY84" fmla="*/ 836539 h 1027260"/>
              <a:gd name="connsiteX85" fmla="*/ 5824311 w 10753706"/>
              <a:gd name="connsiteY85" fmla="*/ 839408 h 1027260"/>
              <a:gd name="connsiteX86" fmla="*/ 5818788 w 10753706"/>
              <a:gd name="connsiteY86" fmla="*/ 839727 h 1027260"/>
              <a:gd name="connsiteX87" fmla="*/ 5763953 w 10753706"/>
              <a:gd name="connsiteY87" fmla="*/ 834282 h 1027260"/>
              <a:gd name="connsiteX88" fmla="*/ 5667748 w 10753706"/>
              <a:gd name="connsiteY88" fmla="*/ 840211 h 1027260"/>
              <a:gd name="connsiteX89" fmla="*/ 5573108 w 10753706"/>
              <a:gd name="connsiteY89" fmla="*/ 847611 h 1027260"/>
              <a:gd name="connsiteX90" fmla="*/ 5539137 w 10753706"/>
              <a:gd name="connsiteY90" fmla="*/ 851033 h 1027260"/>
              <a:gd name="connsiteX91" fmla="*/ 5510651 w 10753706"/>
              <a:gd name="connsiteY91" fmla="*/ 844215 h 1027260"/>
              <a:gd name="connsiteX92" fmla="*/ 5457331 w 10753706"/>
              <a:gd name="connsiteY92" fmla="*/ 839159 h 1027260"/>
              <a:gd name="connsiteX93" fmla="*/ 5410613 w 10753706"/>
              <a:gd name="connsiteY93" fmla="*/ 834358 h 1027260"/>
              <a:gd name="connsiteX94" fmla="*/ 5370040 w 10753706"/>
              <a:gd name="connsiteY94" fmla="*/ 862127 h 1027260"/>
              <a:gd name="connsiteX95" fmla="*/ 5318778 w 10753706"/>
              <a:gd name="connsiteY95" fmla="*/ 855310 h 1027260"/>
              <a:gd name="connsiteX96" fmla="*/ 5298645 w 10753706"/>
              <a:gd name="connsiteY96" fmla="*/ 855171 h 1027260"/>
              <a:gd name="connsiteX97" fmla="*/ 5253828 w 10753706"/>
              <a:gd name="connsiteY97" fmla="*/ 859670 h 1027260"/>
              <a:gd name="connsiteX98" fmla="*/ 5216955 w 10753706"/>
              <a:gd name="connsiteY98" fmla="*/ 866245 h 1027260"/>
              <a:gd name="connsiteX99" fmla="*/ 5214344 w 10753706"/>
              <a:gd name="connsiteY99" fmla="*/ 868102 h 1027260"/>
              <a:gd name="connsiteX100" fmla="*/ 5195561 w 10753706"/>
              <a:gd name="connsiteY100" fmla="*/ 869949 h 1027260"/>
              <a:gd name="connsiteX101" fmla="*/ 5182555 w 10753706"/>
              <a:gd name="connsiteY101" fmla="*/ 873542 h 1027260"/>
              <a:gd name="connsiteX102" fmla="*/ 5172552 w 10753706"/>
              <a:gd name="connsiteY102" fmla="*/ 878801 h 1027260"/>
              <a:gd name="connsiteX103" fmla="*/ 5027993 w 10753706"/>
              <a:gd name="connsiteY103" fmla="*/ 889666 h 1027260"/>
              <a:gd name="connsiteX104" fmla="*/ 4939844 w 10753706"/>
              <a:gd name="connsiteY104" fmla="*/ 934802 h 1027260"/>
              <a:gd name="connsiteX105" fmla="*/ 4792576 w 10753706"/>
              <a:gd name="connsiteY105" fmla="*/ 934820 h 1027260"/>
              <a:gd name="connsiteX106" fmla="*/ 4602423 w 10753706"/>
              <a:gd name="connsiteY106" fmla="*/ 958063 h 1027260"/>
              <a:gd name="connsiteX107" fmla="*/ 4290656 w 10753706"/>
              <a:gd name="connsiteY107" fmla="*/ 969152 h 1027260"/>
              <a:gd name="connsiteX108" fmla="*/ 3952334 w 10753706"/>
              <a:gd name="connsiteY108" fmla="*/ 954043 h 1027260"/>
              <a:gd name="connsiteX109" fmla="*/ 3858560 w 10753706"/>
              <a:gd name="connsiteY109" fmla="*/ 948781 h 1027260"/>
              <a:gd name="connsiteX110" fmla="*/ 3846597 w 10753706"/>
              <a:gd name="connsiteY110" fmla="*/ 948382 h 1027260"/>
              <a:gd name="connsiteX111" fmla="*/ 3736044 w 10753706"/>
              <a:gd name="connsiteY111" fmla="*/ 947759 h 1027260"/>
              <a:gd name="connsiteX112" fmla="*/ 3713136 w 10753706"/>
              <a:gd name="connsiteY112" fmla="*/ 946963 h 1027260"/>
              <a:gd name="connsiteX113" fmla="*/ 3695939 w 10753706"/>
              <a:gd name="connsiteY113" fmla="*/ 943639 h 1027260"/>
              <a:gd name="connsiteX114" fmla="*/ 3694125 w 10753706"/>
              <a:gd name="connsiteY114" fmla="*/ 940567 h 1027260"/>
              <a:gd name="connsiteX115" fmla="*/ 3681925 w 10753706"/>
              <a:gd name="connsiteY115" fmla="*/ 939706 h 1027260"/>
              <a:gd name="connsiteX116" fmla="*/ 3679204 w 10753706"/>
              <a:gd name="connsiteY116" fmla="*/ 938926 h 1027260"/>
              <a:gd name="connsiteX117" fmla="*/ 3615656 w 10753706"/>
              <a:gd name="connsiteY117" fmla="*/ 940320 h 1027260"/>
              <a:gd name="connsiteX118" fmla="*/ 3567983 w 10753706"/>
              <a:gd name="connsiteY118" fmla="*/ 935596 h 1027260"/>
              <a:gd name="connsiteX119" fmla="*/ 3422423 w 10753706"/>
              <a:gd name="connsiteY119" fmla="*/ 932129 h 1027260"/>
              <a:gd name="connsiteX120" fmla="*/ 3310925 w 10753706"/>
              <a:gd name="connsiteY120" fmla="*/ 911072 h 1027260"/>
              <a:gd name="connsiteX121" fmla="*/ 3139421 w 10753706"/>
              <a:gd name="connsiteY121" fmla="*/ 934151 h 1027260"/>
              <a:gd name="connsiteX122" fmla="*/ 2996922 w 10753706"/>
              <a:gd name="connsiteY122" fmla="*/ 927537 h 1027260"/>
              <a:gd name="connsiteX123" fmla="*/ 2982785 w 10753706"/>
              <a:gd name="connsiteY123" fmla="*/ 931453 h 1027260"/>
              <a:gd name="connsiteX124" fmla="*/ 2967478 w 10753706"/>
              <a:gd name="connsiteY124" fmla="*/ 933397 h 1027260"/>
              <a:gd name="connsiteX125" fmla="*/ 2948552 w 10753706"/>
              <a:gd name="connsiteY125" fmla="*/ 932961 h 1027260"/>
              <a:gd name="connsiteX126" fmla="*/ 2944404 w 10753706"/>
              <a:gd name="connsiteY126" fmla="*/ 934452 h 1027260"/>
              <a:gd name="connsiteX127" fmla="*/ 2908608 w 10753706"/>
              <a:gd name="connsiteY127" fmla="*/ 937205 h 1027260"/>
              <a:gd name="connsiteX128" fmla="*/ 2904443 w 10753706"/>
              <a:gd name="connsiteY128" fmla="*/ 936455 h 1027260"/>
              <a:gd name="connsiteX129" fmla="*/ 2868935 w 10753706"/>
              <a:gd name="connsiteY129" fmla="*/ 938022 h 1027260"/>
              <a:gd name="connsiteX130" fmla="*/ 2868586 w 10753706"/>
              <a:gd name="connsiteY130" fmla="*/ 937487 h 1027260"/>
              <a:gd name="connsiteX131" fmla="*/ 2859191 w 10753706"/>
              <a:gd name="connsiteY131" fmla="*/ 935503 h 1027260"/>
              <a:gd name="connsiteX132" fmla="*/ 2840915 w 10753706"/>
              <a:gd name="connsiteY132" fmla="*/ 932977 h 1027260"/>
              <a:gd name="connsiteX133" fmla="*/ 2763509 w 10753706"/>
              <a:gd name="connsiteY133" fmla="*/ 921850 h 1027260"/>
              <a:gd name="connsiteX134" fmla="*/ 2756121 w 10753706"/>
              <a:gd name="connsiteY134" fmla="*/ 921864 h 1027260"/>
              <a:gd name="connsiteX135" fmla="*/ 2755998 w 10753706"/>
              <a:gd name="connsiteY135" fmla="*/ 921739 h 1027260"/>
              <a:gd name="connsiteX136" fmla="*/ 2748255 w 10753706"/>
              <a:gd name="connsiteY136" fmla="*/ 921505 h 1027260"/>
              <a:gd name="connsiteX137" fmla="*/ 2694601 w 10753706"/>
              <a:gd name="connsiteY137" fmla="*/ 915575 h 1027260"/>
              <a:gd name="connsiteX138" fmla="*/ 2635357 w 10753706"/>
              <a:gd name="connsiteY138" fmla="*/ 910976 h 1027260"/>
              <a:gd name="connsiteX139" fmla="*/ 2601047 w 10753706"/>
              <a:gd name="connsiteY139" fmla="*/ 910263 h 1027260"/>
              <a:gd name="connsiteX140" fmla="*/ 2507482 w 10753706"/>
              <a:gd name="connsiteY140" fmla="*/ 906211 h 1027260"/>
              <a:gd name="connsiteX141" fmla="*/ 2413884 w 10753706"/>
              <a:gd name="connsiteY141" fmla="*/ 900545 h 1027260"/>
              <a:gd name="connsiteX142" fmla="*/ 2368912 w 10753706"/>
              <a:gd name="connsiteY142" fmla="*/ 888755 h 1027260"/>
              <a:gd name="connsiteX143" fmla="*/ 2349490 w 10753706"/>
              <a:gd name="connsiteY143" fmla="*/ 889719 h 1027260"/>
              <a:gd name="connsiteX144" fmla="*/ 2344290 w 10753706"/>
              <a:gd name="connsiteY144" fmla="*/ 890584 h 1027260"/>
              <a:gd name="connsiteX145" fmla="*/ 2336488 w 10753706"/>
              <a:gd name="connsiteY145" fmla="*/ 891058 h 1027260"/>
              <a:gd name="connsiteX146" fmla="*/ 2329015 w 10753706"/>
              <a:gd name="connsiteY146" fmla="*/ 891627 h 1027260"/>
              <a:gd name="connsiteX147" fmla="*/ 2293898 w 10753706"/>
              <a:gd name="connsiteY147" fmla="*/ 896431 h 1027260"/>
              <a:gd name="connsiteX148" fmla="*/ 2243927 w 10753706"/>
              <a:gd name="connsiteY148" fmla="*/ 888076 h 1027260"/>
              <a:gd name="connsiteX149" fmla="*/ 2223920 w 10753706"/>
              <a:gd name="connsiteY149" fmla="*/ 887331 h 1027260"/>
              <a:gd name="connsiteX150" fmla="*/ 2213081 w 10753706"/>
              <a:gd name="connsiteY150" fmla="*/ 886302 h 1027260"/>
              <a:gd name="connsiteX151" fmla="*/ 2212307 w 10753706"/>
              <a:gd name="connsiteY151" fmla="*/ 885829 h 1027260"/>
              <a:gd name="connsiteX152" fmla="*/ 2152321 w 10753706"/>
              <a:gd name="connsiteY152" fmla="*/ 894418 h 1027260"/>
              <a:gd name="connsiteX153" fmla="*/ 2140985 w 10753706"/>
              <a:gd name="connsiteY153" fmla="*/ 895968 h 1027260"/>
              <a:gd name="connsiteX154" fmla="*/ 2121210 w 10753706"/>
              <a:gd name="connsiteY154" fmla="*/ 899354 h 1027260"/>
              <a:gd name="connsiteX155" fmla="*/ 2119146 w 10753706"/>
              <a:gd name="connsiteY155" fmla="*/ 899033 h 1027260"/>
              <a:gd name="connsiteX156" fmla="*/ 2105666 w 10753706"/>
              <a:gd name="connsiteY156" fmla="*/ 902240 h 1027260"/>
              <a:gd name="connsiteX157" fmla="*/ 2094924 w 10753706"/>
              <a:gd name="connsiteY157" fmla="*/ 907203 h 1027260"/>
              <a:gd name="connsiteX158" fmla="*/ 1949478 w 10753706"/>
              <a:gd name="connsiteY158" fmla="*/ 913748 h 1027260"/>
              <a:gd name="connsiteX159" fmla="*/ 1749684 w 10753706"/>
              <a:gd name="connsiteY159" fmla="*/ 942223 h 1027260"/>
              <a:gd name="connsiteX160" fmla="*/ 1585576 w 10753706"/>
              <a:gd name="connsiteY160" fmla="*/ 954170 h 1027260"/>
              <a:gd name="connsiteX161" fmla="*/ 1476250 w 10753706"/>
              <a:gd name="connsiteY161" fmla="*/ 950653 h 1027260"/>
              <a:gd name="connsiteX162" fmla="*/ 1433927 w 10753706"/>
              <a:gd name="connsiteY162" fmla="*/ 959926 h 1027260"/>
              <a:gd name="connsiteX163" fmla="*/ 1414893 w 10753706"/>
              <a:gd name="connsiteY163" fmla="*/ 957671 h 1027260"/>
              <a:gd name="connsiteX164" fmla="*/ 1411585 w 10753706"/>
              <a:gd name="connsiteY164" fmla="*/ 957179 h 1027260"/>
              <a:gd name="connsiteX165" fmla="*/ 1398896 w 10753706"/>
              <a:gd name="connsiteY165" fmla="*/ 957460 h 1027260"/>
              <a:gd name="connsiteX166" fmla="*/ 1394632 w 10753706"/>
              <a:gd name="connsiteY166" fmla="*/ 954725 h 1027260"/>
              <a:gd name="connsiteX167" fmla="*/ 1375043 w 10753706"/>
              <a:gd name="connsiteY167" fmla="*/ 953132 h 1027260"/>
              <a:gd name="connsiteX168" fmla="*/ 1351876 w 10753706"/>
              <a:gd name="connsiteY168" fmla="*/ 954436 h 1027260"/>
              <a:gd name="connsiteX169" fmla="*/ 1242676 w 10753706"/>
              <a:gd name="connsiteY169" fmla="*/ 963767 h 1027260"/>
              <a:gd name="connsiteX170" fmla="*/ 1205993 w 10753706"/>
              <a:gd name="connsiteY170" fmla="*/ 974080 h 1027260"/>
              <a:gd name="connsiteX171" fmla="*/ 1052221 w 10753706"/>
              <a:gd name="connsiteY171" fmla="*/ 963954 h 1027260"/>
              <a:gd name="connsiteX172" fmla="*/ 968270 w 10753706"/>
              <a:gd name="connsiteY172" fmla="*/ 964761 h 1027260"/>
              <a:gd name="connsiteX173" fmla="*/ 874493 w 10753706"/>
              <a:gd name="connsiteY173" fmla="*/ 998122 h 1027260"/>
              <a:gd name="connsiteX174" fmla="*/ 814411 w 10753706"/>
              <a:gd name="connsiteY174" fmla="*/ 1007391 h 1027260"/>
              <a:gd name="connsiteX175" fmla="*/ 688604 w 10753706"/>
              <a:gd name="connsiteY175" fmla="*/ 1015631 h 1027260"/>
              <a:gd name="connsiteX176" fmla="*/ 618171 w 10753706"/>
              <a:gd name="connsiteY176" fmla="*/ 1027260 h 1027260"/>
              <a:gd name="connsiteX177" fmla="*/ 570379 w 10753706"/>
              <a:gd name="connsiteY177" fmla="*/ 1023487 h 1027260"/>
              <a:gd name="connsiteX178" fmla="*/ 482519 w 10753706"/>
              <a:gd name="connsiteY178" fmla="*/ 1002108 h 1027260"/>
              <a:gd name="connsiteX179" fmla="*/ 475319 w 10753706"/>
              <a:gd name="connsiteY179" fmla="*/ 1009922 h 1027260"/>
              <a:gd name="connsiteX180" fmla="*/ 431104 w 10753706"/>
              <a:gd name="connsiteY180" fmla="*/ 1009317 h 1027260"/>
              <a:gd name="connsiteX181" fmla="*/ 363782 w 10753706"/>
              <a:gd name="connsiteY181" fmla="*/ 1007585 h 1027260"/>
              <a:gd name="connsiteX182" fmla="*/ 325533 w 10753706"/>
              <a:gd name="connsiteY182" fmla="*/ 1008502 h 1027260"/>
              <a:gd name="connsiteX183" fmla="*/ 220429 w 10753706"/>
              <a:gd name="connsiteY183" fmla="*/ 1008927 h 1027260"/>
              <a:gd name="connsiteX184" fmla="*/ 114676 w 10753706"/>
              <a:gd name="connsiteY184" fmla="*/ 1007765 h 1027260"/>
              <a:gd name="connsiteX185" fmla="*/ 13470 w 10753706"/>
              <a:gd name="connsiteY185" fmla="*/ 998544 h 1027260"/>
              <a:gd name="connsiteX186" fmla="*/ 0 w 10753706"/>
              <a:gd name="connsiteY186" fmla="*/ 997355 h 1027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Lst>
            <a:rect l="l" t="t" r="r" b="b"/>
            <a:pathLst>
              <a:path w="10753706" h="1027260">
                <a:moveTo>
                  <a:pt x="0" y="0"/>
                </a:moveTo>
                <a:lnTo>
                  <a:pt x="10753706" y="0"/>
                </a:lnTo>
                <a:lnTo>
                  <a:pt x="10748809" y="2522"/>
                </a:lnTo>
                <a:cubicBezTo>
                  <a:pt x="10744031" y="4644"/>
                  <a:pt x="10737551" y="7204"/>
                  <a:pt x="10725330" y="11977"/>
                </a:cubicBezTo>
                <a:cubicBezTo>
                  <a:pt x="10700888" y="21523"/>
                  <a:pt x="10652058" y="39304"/>
                  <a:pt x="10615423" y="52967"/>
                </a:cubicBezTo>
                <a:cubicBezTo>
                  <a:pt x="10598524" y="49017"/>
                  <a:pt x="10550674" y="61360"/>
                  <a:pt x="10533936" y="53095"/>
                </a:cubicBezTo>
                <a:cubicBezTo>
                  <a:pt x="10519435" y="55674"/>
                  <a:pt x="10480156" y="49393"/>
                  <a:pt x="10466876" y="45180"/>
                </a:cubicBezTo>
                <a:cubicBezTo>
                  <a:pt x="10443145" y="68059"/>
                  <a:pt x="10382269" y="71294"/>
                  <a:pt x="10355090" y="89741"/>
                </a:cubicBezTo>
                <a:cubicBezTo>
                  <a:pt x="10286222" y="95376"/>
                  <a:pt x="10146285" y="63529"/>
                  <a:pt x="10087145" y="66115"/>
                </a:cubicBezTo>
                <a:cubicBezTo>
                  <a:pt x="10067575" y="79584"/>
                  <a:pt x="10043111" y="68921"/>
                  <a:pt x="10015902" y="76178"/>
                </a:cubicBezTo>
                <a:cubicBezTo>
                  <a:pt x="9952302" y="84628"/>
                  <a:pt x="9893286" y="103337"/>
                  <a:pt x="9806005" y="102435"/>
                </a:cubicBezTo>
                <a:cubicBezTo>
                  <a:pt x="9782247" y="141133"/>
                  <a:pt x="9674787" y="151643"/>
                  <a:pt x="9602583" y="179170"/>
                </a:cubicBezTo>
                <a:cubicBezTo>
                  <a:pt x="9557658" y="187584"/>
                  <a:pt x="9478290" y="154235"/>
                  <a:pt x="9469719" y="174721"/>
                </a:cubicBezTo>
                <a:cubicBezTo>
                  <a:pt x="9443779" y="165070"/>
                  <a:pt x="9431317" y="185692"/>
                  <a:pt x="9408692" y="189513"/>
                </a:cubicBezTo>
                <a:cubicBezTo>
                  <a:pt x="9387154" y="183843"/>
                  <a:pt x="9380475" y="191089"/>
                  <a:pt x="9364151" y="194072"/>
                </a:cubicBezTo>
                <a:cubicBezTo>
                  <a:pt x="9354686" y="190222"/>
                  <a:pt x="9340485" y="191782"/>
                  <a:pt x="9337751" y="197579"/>
                </a:cubicBezTo>
                <a:cubicBezTo>
                  <a:pt x="9349566" y="209270"/>
                  <a:pt x="9297468" y="207714"/>
                  <a:pt x="9297166" y="216558"/>
                </a:cubicBezTo>
                <a:cubicBezTo>
                  <a:pt x="9269057" y="220999"/>
                  <a:pt x="9139630" y="221783"/>
                  <a:pt x="9123859" y="237356"/>
                </a:cubicBezTo>
                <a:cubicBezTo>
                  <a:pt x="9068176" y="249209"/>
                  <a:pt x="8975349" y="235349"/>
                  <a:pt x="8950741" y="238020"/>
                </a:cubicBezTo>
                <a:cubicBezTo>
                  <a:pt x="8916265" y="215428"/>
                  <a:pt x="8822808" y="292026"/>
                  <a:pt x="8718236" y="303148"/>
                </a:cubicBezTo>
                <a:cubicBezTo>
                  <a:pt x="8703111" y="302060"/>
                  <a:pt x="8695551" y="302792"/>
                  <a:pt x="8694011" y="308812"/>
                </a:cubicBezTo>
                <a:cubicBezTo>
                  <a:pt x="8661810" y="312764"/>
                  <a:pt x="8637956" y="329628"/>
                  <a:pt x="8611976" y="324819"/>
                </a:cubicBezTo>
                <a:cubicBezTo>
                  <a:pt x="8621849" y="336388"/>
                  <a:pt x="8562809" y="325917"/>
                  <a:pt x="8562074" y="337971"/>
                </a:cubicBezTo>
                <a:cubicBezTo>
                  <a:pt x="8543699" y="343978"/>
                  <a:pt x="8511321" y="356396"/>
                  <a:pt x="8501724" y="360865"/>
                </a:cubicBezTo>
                <a:lnTo>
                  <a:pt x="8504489" y="364790"/>
                </a:lnTo>
                <a:lnTo>
                  <a:pt x="8492774" y="366181"/>
                </a:lnTo>
                <a:lnTo>
                  <a:pt x="8466405" y="368724"/>
                </a:lnTo>
                <a:cubicBezTo>
                  <a:pt x="8455454" y="372229"/>
                  <a:pt x="8440175" y="385805"/>
                  <a:pt x="8427069" y="387211"/>
                </a:cubicBezTo>
                <a:cubicBezTo>
                  <a:pt x="8400442" y="392215"/>
                  <a:pt x="8397079" y="382989"/>
                  <a:pt x="8387766" y="377161"/>
                </a:cubicBezTo>
                <a:cubicBezTo>
                  <a:pt x="8369233" y="378548"/>
                  <a:pt x="8334756" y="390869"/>
                  <a:pt x="8315874" y="395527"/>
                </a:cubicBezTo>
                <a:cubicBezTo>
                  <a:pt x="8306664" y="400500"/>
                  <a:pt x="8272845" y="393679"/>
                  <a:pt x="8274474" y="405112"/>
                </a:cubicBezTo>
                <a:cubicBezTo>
                  <a:pt x="8255483" y="406194"/>
                  <a:pt x="8244963" y="408376"/>
                  <a:pt x="8234664" y="410219"/>
                </a:cubicBezTo>
                <a:lnTo>
                  <a:pt x="8211268" y="416791"/>
                </a:lnTo>
                <a:cubicBezTo>
                  <a:pt x="8204720" y="419941"/>
                  <a:pt x="8197411" y="422004"/>
                  <a:pt x="8188615" y="421755"/>
                </a:cubicBezTo>
                <a:lnTo>
                  <a:pt x="8179981" y="420402"/>
                </a:lnTo>
                <a:lnTo>
                  <a:pt x="8179307" y="422516"/>
                </a:lnTo>
                <a:cubicBezTo>
                  <a:pt x="8179027" y="425797"/>
                  <a:pt x="8175790" y="448341"/>
                  <a:pt x="8147929" y="450302"/>
                </a:cubicBezTo>
                <a:cubicBezTo>
                  <a:pt x="8130300" y="457967"/>
                  <a:pt x="8114933" y="461015"/>
                  <a:pt x="8089136" y="465283"/>
                </a:cubicBezTo>
                <a:cubicBezTo>
                  <a:pt x="8072810" y="465920"/>
                  <a:pt x="8069376" y="451569"/>
                  <a:pt x="8049973" y="454121"/>
                </a:cubicBezTo>
                <a:cubicBezTo>
                  <a:pt x="7974508" y="471465"/>
                  <a:pt x="8006050" y="447139"/>
                  <a:pt x="7965913" y="464415"/>
                </a:cubicBezTo>
                <a:cubicBezTo>
                  <a:pt x="7958234" y="466025"/>
                  <a:pt x="7951405" y="465800"/>
                  <a:pt x="7945093" y="464798"/>
                </a:cubicBezTo>
                <a:lnTo>
                  <a:pt x="7935335" y="462442"/>
                </a:lnTo>
                <a:lnTo>
                  <a:pt x="7904779" y="471429"/>
                </a:lnTo>
                <a:cubicBezTo>
                  <a:pt x="7889387" y="474999"/>
                  <a:pt x="7872867" y="477951"/>
                  <a:pt x="7855604" y="480199"/>
                </a:cubicBezTo>
                <a:cubicBezTo>
                  <a:pt x="7850005" y="476378"/>
                  <a:pt x="7838628" y="483595"/>
                  <a:pt x="7832630" y="485371"/>
                </a:cubicBezTo>
                <a:cubicBezTo>
                  <a:pt x="7831473" y="482645"/>
                  <a:pt x="7816623" y="482661"/>
                  <a:pt x="7812438" y="485391"/>
                </a:cubicBezTo>
                <a:cubicBezTo>
                  <a:pt x="7709470" y="505049"/>
                  <a:pt x="7759426" y="473956"/>
                  <a:pt x="7701399" y="495197"/>
                </a:cubicBezTo>
                <a:cubicBezTo>
                  <a:pt x="7690986" y="496989"/>
                  <a:pt x="7682397" y="496365"/>
                  <a:pt x="7674778" y="494723"/>
                </a:cubicBezTo>
                <a:lnTo>
                  <a:pt x="7660445" y="490194"/>
                </a:lnTo>
                <a:lnTo>
                  <a:pt x="7651781" y="493084"/>
                </a:lnTo>
                <a:cubicBezTo>
                  <a:pt x="7616113" y="496548"/>
                  <a:pt x="7603273" y="491735"/>
                  <a:pt x="7584807" y="499490"/>
                </a:cubicBezTo>
                <a:cubicBezTo>
                  <a:pt x="7549256" y="490212"/>
                  <a:pt x="7563949" y="500167"/>
                  <a:pt x="7541324" y="504184"/>
                </a:cubicBezTo>
                <a:cubicBezTo>
                  <a:pt x="7523851" y="508307"/>
                  <a:pt x="7559546" y="509825"/>
                  <a:pt x="7541756" y="512184"/>
                </a:cubicBezTo>
                <a:cubicBezTo>
                  <a:pt x="7520963" y="510864"/>
                  <a:pt x="7525755" y="520497"/>
                  <a:pt x="7503906" y="518551"/>
                </a:cubicBezTo>
                <a:cubicBezTo>
                  <a:pt x="7505924" y="510774"/>
                  <a:pt x="7464361" y="523683"/>
                  <a:pt x="7460411" y="517415"/>
                </a:cubicBezTo>
                <a:lnTo>
                  <a:pt x="7460116" y="517548"/>
                </a:lnTo>
                <a:cubicBezTo>
                  <a:pt x="7447785" y="530928"/>
                  <a:pt x="7310141" y="550568"/>
                  <a:pt x="7297810" y="563947"/>
                </a:cubicBezTo>
                <a:cubicBezTo>
                  <a:pt x="7221791" y="605698"/>
                  <a:pt x="7039072" y="646008"/>
                  <a:pt x="6946388" y="665244"/>
                </a:cubicBezTo>
                <a:cubicBezTo>
                  <a:pt x="6853704" y="684480"/>
                  <a:pt x="6804875" y="677485"/>
                  <a:pt x="6741704" y="679365"/>
                </a:cubicBezTo>
                <a:lnTo>
                  <a:pt x="6624680" y="677674"/>
                </a:lnTo>
                <a:lnTo>
                  <a:pt x="6605700" y="683566"/>
                </a:lnTo>
                <a:cubicBezTo>
                  <a:pt x="6603309" y="685184"/>
                  <a:pt x="6599550" y="685647"/>
                  <a:pt x="6576922" y="683030"/>
                </a:cubicBezTo>
                <a:cubicBezTo>
                  <a:pt x="6527275" y="698355"/>
                  <a:pt x="6440981" y="702347"/>
                  <a:pt x="6405123" y="721946"/>
                </a:cubicBezTo>
                <a:cubicBezTo>
                  <a:pt x="6407963" y="715467"/>
                  <a:pt x="6383450" y="712913"/>
                  <a:pt x="6368938" y="717341"/>
                </a:cubicBezTo>
                <a:cubicBezTo>
                  <a:pt x="6377914" y="692119"/>
                  <a:pt x="6315316" y="744281"/>
                  <a:pt x="6295102" y="729508"/>
                </a:cubicBezTo>
                <a:cubicBezTo>
                  <a:pt x="6300358" y="744473"/>
                  <a:pt x="6240070" y="776254"/>
                  <a:pt x="6202084" y="767091"/>
                </a:cubicBezTo>
                <a:cubicBezTo>
                  <a:pt x="6152826" y="774744"/>
                  <a:pt x="6122010" y="790367"/>
                  <a:pt x="6067157" y="790339"/>
                </a:cubicBezTo>
                <a:cubicBezTo>
                  <a:pt x="6066310" y="792484"/>
                  <a:pt x="6064283" y="794403"/>
                  <a:pt x="6061443" y="796151"/>
                </a:cubicBezTo>
                <a:lnTo>
                  <a:pt x="6051406" y="800684"/>
                </a:lnTo>
                <a:lnTo>
                  <a:pt x="6049097" y="800636"/>
                </a:lnTo>
                <a:cubicBezTo>
                  <a:pt x="6040408" y="801393"/>
                  <a:pt x="6036299" y="802645"/>
                  <a:pt x="6034222" y="804110"/>
                </a:cubicBezTo>
                <a:lnTo>
                  <a:pt x="6033121" y="806078"/>
                </a:lnTo>
                <a:lnTo>
                  <a:pt x="6023593" y="808842"/>
                </a:lnTo>
                <a:lnTo>
                  <a:pt x="6006639" y="815304"/>
                </a:lnTo>
                <a:lnTo>
                  <a:pt x="6001762" y="815557"/>
                </a:lnTo>
                <a:lnTo>
                  <a:pt x="5973534" y="823815"/>
                </a:lnTo>
                <a:lnTo>
                  <a:pt x="5972336" y="823476"/>
                </a:lnTo>
                <a:cubicBezTo>
                  <a:pt x="5969004" y="822901"/>
                  <a:pt x="5965329" y="822833"/>
                  <a:pt x="5960841" y="823819"/>
                </a:cubicBezTo>
                <a:cubicBezTo>
                  <a:pt x="5955860" y="815655"/>
                  <a:pt x="5953515" y="821882"/>
                  <a:pt x="5940719" y="825514"/>
                </a:cubicBezTo>
                <a:cubicBezTo>
                  <a:pt x="5930130" y="813644"/>
                  <a:pt x="5900943" y="827979"/>
                  <a:pt x="5884298" y="823806"/>
                </a:cubicBezTo>
                <a:cubicBezTo>
                  <a:pt x="5875133" y="826741"/>
                  <a:pt x="5865250" y="829630"/>
                  <a:pt x="5854779" y="832365"/>
                </a:cubicBezTo>
                <a:lnTo>
                  <a:pt x="5848382" y="833844"/>
                </a:lnTo>
                <a:lnTo>
                  <a:pt x="5848066" y="833772"/>
                </a:lnTo>
                <a:cubicBezTo>
                  <a:pt x="5846273" y="833879"/>
                  <a:pt x="5844018" y="834284"/>
                  <a:pt x="5840944" y="835132"/>
                </a:cubicBezTo>
                <a:lnTo>
                  <a:pt x="5836719" y="836539"/>
                </a:lnTo>
                <a:lnTo>
                  <a:pt x="5824311" y="839408"/>
                </a:lnTo>
                <a:lnTo>
                  <a:pt x="5818788" y="839727"/>
                </a:lnTo>
                <a:cubicBezTo>
                  <a:pt x="5797008" y="838594"/>
                  <a:pt x="5786883" y="822081"/>
                  <a:pt x="5763953" y="834282"/>
                </a:cubicBezTo>
                <a:cubicBezTo>
                  <a:pt x="5726813" y="837521"/>
                  <a:pt x="5699446" y="830949"/>
                  <a:pt x="5667748" y="840211"/>
                </a:cubicBezTo>
                <a:cubicBezTo>
                  <a:pt x="5632959" y="843205"/>
                  <a:pt x="5601436" y="842280"/>
                  <a:pt x="5573108" y="847611"/>
                </a:cubicBezTo>
                <a:cubicBezTo>
                  <a:pt x="5560030" y="845832"/>
                  <a:pt x="5549547" y="851598"/>
                  <a:pt x="5539137" y="851033"/>
                </a:cubicBezTo>
                <a:cubicBezTo>
                  <a:pt x="5528728" y="850467"/>
                  <a:pt x="5529256" y="837509"/>
                  <a:pt x="5510651" y="844215"/>
                </a:cubicBezTo>
                <a:cubicBezTo>
                  <a:pt x="5494241" y="833607"/>
                  <a:pt x="5466101" y="839171"/>
                  <a:pt x="5457331" y="839159"/>
                </a:cubicBezTo>
                <a:lnTo>
                  <a:pt x="5410613" y="834358"/>
                </a:lnTo>
                <a:lnTo>
                  <a:pt x="5370040" y="862127"/>
                </a:lnTo>
                <a:cubicBezTo>
                  <a:pt x="5357863" y="856469"/>
                  <a:pt x="5319115" y="868069"/>
                  <a:pt x="5318778" y="855310"/>
                </a:cubicBezTo>
                <a:cubicBezTo>
                  <a:pt x="5303920" y="857760"/>
                  <a:pt x="5296727" y="863736"/>
                  <a:pt x="5298645" y="855171"/>
                </a:cubicBezTo>
                <a:cubicBezTo>
                  <a:pt x="5287819" y="855897"/>
                  <a:pt x="5267444" y="857825"/>
                  <a:pt x="5253828" y="859670"/>
                </a:cubicBezTo>
                <a:lnTo>
                  <a:pt x="5216955" y="866245"/>
                </a:lnTo>
                <a:lnTo>
                  <a:pt x="5214344" y="868102"/>
                </a:lnTo>
                <a:cubicBezTo>
                  <a:pt x="5210778" y="868719"/>
                  <a:pt x="5200859" y="869042"/>
                  <a:pt x="5195561" y="869949"/>
                </a:cubicBezTo>
                <a:lnTo>
                  <a:pt x="5182555" y="873542"/>
                </a:lnTo>
                <a:cubicBezTo>
                  <a:pt x="5178496" y="875023"/>
                  <a:pt x="5175066" y="876746"/>
                  <a:pt x="5172552" y="878801"/>
                </a:cubicBezTo>
                <a:cubicBezTo>
                  <a:pt x="5121406" y="873797"/>
                  <a:pt x="5080096" y="886529"/>
                  <a:pt x="5027993" y="889666"/>
                </a:cubicBezTo>
                <a:cubicBezTo>
                  <a:pt x="4999924" y="877115"/>
                  <a:pt x="4946973" y="919452"/>
                  <a:pt x="4939844" y="934802"/>
                </a:cubicBezTo>
                <a:cubicBezTo>
                  <a:pt x="4895154" y="940701"/>
                  <a:pt x="4844006" y="928240"/>
                  <a:pt x="4792576" y="934820"/>
                </a:cubicBezTo>
                <a:lnTo>
                  <a:pt x="4602423" y="958063"/>
                </a:lnTo>
                <a:cubicBezTo>
                  <a:pt x="4488530" y="967131"/>
                  <a:pt x="4399004" y="969822"/>
                  <a:pt x="4290656" y="969152"/>
                </a:cubicBezTo>
                <a:cubicBezTo>
                  <a:pt x="4182308" y="968482"/>
                  <a:pt x="4046938" y="971167"/>
                  <a:pt x="3952334" y="954043"/>
                </a:cubicBezTo>
                <a:lnTo>
                  <a:pt x="3858560" y="948781"/>
                </a:lnTo>
                <a:lnTo>
                  <a:pt x="3846597" y="948382"/>
                </a:lnTo>
                <a:cubicBezTo>
                  <a:pt x="3807516" y="956616"/>
                  <a:pt x="3767475" y="941640"/>
                  <a:pt x="3736044" y="947759"/>
                </a:cubicBezTo>
                <a:cubicBezTo>
                  <a:pt x="3727323" y="948128"/>
                  <a:pt x="3719828" y="947771"/>
                  <a:pt x="3713136" y="946963"/>
                </a:cubicBezTo>
                <a:lnTo>
                  <a:pt x="3695939" y="943639"/>
                </a:lnTo>
                <a:lnTo>
                  <a:pt x="3694125" y="940567"/>
                </a:lnTo>
                <a:lnTo>
                  <a:pt x="3681925" y="939706"/>
                </a:lnTo>
                <a:lnTo>
                  <a:pt x="3679204" y="938926"/>
                </a:lnTo>
                <a:cubicBezTo>
                  <a:pt x="3668160" y="939028"/>
                  <a:pt x="3634193" y="940875"/>
                  <a:pt x="3615656" y="940320"/>
                </a:cubicBezTo>
                <a:cubicBezTo>
                  <a:pt x="3582626" y="936974"/>
                  <a:pt x="3593904" y="949140"/>
                  <a:pt x="3567983" y="935596"/>
                </a:cubicBezTo>
                <a:cubicBezTo>
                  <a:pt x="3504185" y="939048"/>
                  <a:pt x="3482818" y="922224"/>
                  <a:pt x="3422423" y="932129"/>
                </a:cubicBezTo>
                <a:cubicBezTo>
                  <a:pt x="3369166" y="933413"/>
                  <a:pt x="3329486" y="910108"/>
                  <a:pt x="3310925" y="911072"/>
                </a:cubicBezTo>
                <a:cubicBezTo>
                  <a:pt x="3261363" y="909787"/>
                  <a:pt x="3198415" y="933574"/>
                  <a:pt x="3139421" y="934151"/>
                </a:cubicBezTo>
                <a:cubicBezTo>
                  <a:pt x="3088799" y="931012"/>
                  <a:pt x="3038941" y="938464"/>
                  <a:pt x="2996922" y="927537"/>
                </a:cubicBezTo>
                <a:cubicBezTo>
                  <a:pt x="2992673" y="929234"/>
                  <a:pt x="2987900" y="930498"/>
                  <a:pt x="2982785" y="931453"/>
                </a:cubicBezTo>
                <a:lnTo>
                  <a:pt x="2967478" y="933397"/>
                </a:lnTo>
                <a:lnTo>
                  <a:pt x="2948552" y="932961"/>
                </a:lnTo>
                <a:lnTo>
                  <a:pt x="2944404" y="934452"/>
                </a:lnTo>
                <a:lnTo>
                  <a:pt x="2908608" y="937205"/>
                </a:lnTo>
                <a:lnTo>
                  <a:pt x="2904443" y="936455"/>
                </a:lnTo>
                <a:lnTo>
                  <a:pt x="2868935" y="938022"/>
                </a:lnTo>
                <a:lnTo>
                  <a:pt x="2868586" y="937487"/>
                </a:lnTo>
                <a:cubicBezTo>
                  <a:pt x="2866994" y="936327"/>
                  <a:pt x="2864292" y="935538"/>
                  <a:pt x="2859191" y="935503"/>
                </a:cubicBezTo>
                <a:cubicBezTo>
                  <a:pt x="2869075" y="927418"/>
                  <a:pt x="2856828" y="932364"/>
                  <a:pt x="2840915" y="932977"/>
                </a:cubicBezTo>
                <a:lnTo>
                  <a:pt x="2763509" y="921850"/>
                </a:lnTo>
                <a:lnTo>
                  <a:pt x="2756121" y="921864"/>
                </a:lnTo>
                <a:cubicBezTo>
                  <a:pt x="2756081" y="921822"/>
                  <a:pt x="2756039" y="921781"/>
                  <a:pt x="2755998" y="921739"/>
                </a:cubicBezTo>
                <a:cubicBezTo>
                  <a:pt x="2754445" y="921476"/>
                  <a:pt x="2752036" y="921380"/>
                  <a:pt x="2748255" y="921505"/>
                </a:cubicBezTo>
                <a:lnTo>
                  <a:pt x="2694601" y="915575"/>
                </a:lnTo>
                <a:cubicBezTo>
                  <a:pt x="2671223" y="919874"/>
                  <a:pt x="2666972" y="913376"/>
                  <a:pt x="2635357" y="910976"/>
                </a:cubicBezTo>
                <a:cubicBezTo>
                  <a:pt x="2621906" y="915051"/>
                  <a:pt x="2611315" y="913542"/>
                  <a:pt x="2601047" y="910263"/>
                </a:cubicBezTo>
                <a:cubicBezTo>
                  <a:pt x="2570084" y="912074"/>
                  <a:pt x="2542135" y="907435"/>
                  <a:pt x="2507482" y="906211"/>
                </a:cubicBezTo>
                <a:cubicBezTo>
                  <a:pt x="2469706" y="911437"/>
                  <a:pt x="2450920" y="901812"/>
                  <a:pt x="2413884" y="900545"/>
                </a:cubicBezTo>
                <a:cubicBezTo>
                  <a:pt x="2381338" y="909664"/>
                  <a:pt x="2387753" y="892438"/>
                  <a:pt x="2368912" y="888755"/>
                </a:cubicBezTo>
                <a:lnTo>
                  <a:pt x="2349490" y="889719"/>
                </a:lnTo>
                <a:lnTo>
                  <a:pt x="2344290" y="890584"/>
                </a:lnTo>
                <a:cubicBezTo>
                  <a:pt x="2340673" y="891041"/>
                  <a:pt x="2338228" y="891167"/>
                  <a:pt x="2336488" y="891058"/>
                </a:cubicBezTo>
                <a:lnTo>
                  <a:pt x="2329015" y="891627"/>
                </a:lnTo>
                <a:cubicBezTo>
                  <a:pt x="2316843" y="893039"/>
                  <a:pt x="2305064" y="894669"/>
                  <a:pt x="2293898" y="896431"/>
                </a:cubicBezTo>
                <a:cubicBezTo>
                  <a:pt x="2282637" y="890404"/>
                  <a:pt x="2242346" y="900851"/>
                  <a:pt x="2243927" y="888076"/>
                </a:cubicBezTo>
                <a:cubicBezTo>
                  <a:pt x="2228778" y="890081"/>
                  <a:pt x="2220725" y="895845"/>
                  <a:pt x="2223920" y="887331"/>
                </a:cubicBezTo>
                <a:cubicBezTo>
                  <a:pt x="2218877" y="887756"/>
                  <a:pt x="2215583" y="887254"/>
                  <a:pt x="2213081" y="886302"/>
                </a:cubicBezTo>
                <a:lnTo>
                  <a:pt x="2212307" y="885829"/>
                </a:lnTo>
                <a:lnTo>
                  <a:pt x="2152321" y="894418"/>
                </a:lnTo>
                <a:lnTo>
                  <a:pt x="2140985" y="895968"/>
                </a:lnTo>
                <a:lnTo>
                  <a:pt x="2121210" y="899354"/>
                </a:lnTo>
                <a:lnTo>
                  <a:pt x="2119146" y="899033"/>
                </a:lnTo>
                <a:lnTo>
                  <a:pt x="2105666" y="902240"/>
                </a:lnTo>
                <a:cubicBezTo>
                  <a:pt x="2101407" y="903601"/>
                  <a:pt x="2097735" y="905221"/>
                  <a:pt x="2094924" y="907203"/>
                </a:cubicBezTo>
                <a:cubicBezTo>
                  <a:pt x="2044793" y="900664"/>
                  <a:pt x="2001785" y="912168"/>
                  <a:pt x="1949478" y="913748"/>
                </a:cubicBezTo>
                <a:cubicBezTo>
                  <a:pt x="1891937" y="919585"/>
                  <a:pt x="1810334" y="935486"/>
                  <a:pt x="1749684" y="942223"/>
                </a:cubicBezTo>
                <a:lnTo>
                  <a:pt x="1585576" y="954170"/>
                </a:lnTo>
                <a:cubicBezTo>
                  <a:pt x="1549165" y="943719"/>
                  <a:pt x="1511425" y="950847"/>
                  <a:pt x="1476250" y="950653"/>
                </a:cubicBezTo>
                <a:cubicBezTo>
                  <a:pt x="1488515" y="961596"/>
                  <a:pt x="1432660" y="946795"/>
                  <a:pt x="1433927" y="959926"/>
                </a:cubicBezTo>
                <a:cubicBezTo>
                  <a:pt x="1427485" y="959475"/>
                  <a:pt x="1421205" y="958623"/>
                  <a:pt x="1414893" y="957671"/>
                </a:cubicBezTo>
                <a:lnTo>
                  <a:pt x="1411585" y="957179"/>
                </a:lnTo>
                <a:lnTo>
                  <a:pt x="1398896" y="957460"/>
                </a:lnTo>
                <a:lnTo>
                  <a:pt x="1394632" y="954725"/>
                </a:lnTo>
                <a:lnTo>
                  <a:pt x="1375043" y="953132"/>
                </a:lnTo>
                <a:cubicBezTo>
                  <a:pt x="1367813" y="952970"/>
                  <a:pt x="1360155" y="953305"/>
                  <a:pt x="1351876" y="954436"/>
                </a:cubicBezTo>
                <a:cubicBezTo>
                  <a:pt x="1325912" y="963028"/>
                  <a:pt x="1274459" y="952492"/>
                  <a:pt x="1242676" y="963767"/>
                </a:cubicBezTo>
                <a:cubicBezTo>
                  <a:pt x="1230276" y="966918"/>
                  <a:pt x="1216715" y="977098"/>
                  <a:pt x="1205993" y="974080"/>
                </a:cubicBezTo>
                <a:cubicBezTo>
                  <a:pt x="1174251" y="974112"/>
                  <a:pt x="1086982" y="964420"/>
                  <a:pt x="1052221" y="963954"/>
                </a:cubicBezTo>
                <a:cubicBezTo>
                  <a:pt x="1038515" y="970622"/>
                  <a:pt x="1009522" y="962342"/>
                  <a:pt x="968270" y="964761"/>
                </a:cubicBezTo>
                <a:cubicBezTo>
                  <a:pt x="943437" y="973698"/>
                  <a:pt x="900136" y="991017"/>
                  <a:pt x="874493" y="998122"/>
                </a:cubicBezTo>
                <a:cubicBezTo>
                  <a:pt x="848849" y="1005226"/>
                  <a:pt x="853424" y="1009427"/>
                  <a:pt x="814411" y="1007391"/>
                </a:cubicBezTo>
                <a:cubicBezTo>
                  <a:pt x="765926" y="1022821"/>
                  <a:pt x="732885" y="1009859"/>
                  <a:pt x="688604" y="1015631"/>
                </a:cubicBezTo>
                <a:cubicBezTo>
                  <a:pt x="638045" y="1020877"/>
                  <a:pt x="677999" y="1011556"/>
                  <a:pt x="618171" y="1027260"/>
                </a:cubicBezTo>
                <a:cubicBezTo>
                  <a:pt x="609680" y="1023165"/>
                  <a:pt x="583253" y="1020277"/>
                  <a:pt x="570379" y="1023487"/>
                </a:cubicBezTo>
                <a:cubicBezTo>
                  <a:pt x="543992" y="1022523"/>
                  <a:pt x="505183" y="1001686"/>
                  <a:pt x="482519" y="1002108"/>
                </a:cubicBezTo>
                <a:cubicBezTo>
                  <a:pt x="464011" y="1002285"/>
                  <a:pt x="495211" y="1007995"/>
                  <a:pt x="475319" y="1009922"/>
                </a:cubicBezTo>
                <a:cubicBezTo>
                  <a:pt x="450818" y="1011135"/>
                  <a:pt x="454804" y="1022539"/>
                  <a:pt x="431104" y="1009317"/>
                </a:cubicBezTo>
                <a:cubicBezTo>
                  <a:pt x="406857" y="1014651"/>
                  <a:pt x="399686" y="1008456"/>
                  <a:pt x="363782" y="1007585"/>
                </a:cubicBezTo>
                <a:cubicBezTo>
                  <a:pt x="350440" y="1012231"/>
                  <a:pt x="338145" y="1011245"/>
                  <a:pt x="325533" y="1008502"/>
                </a:cubicBezTo>
                <a:cubicBezTo>
                  <a:pt x="291944" y="1011745"/>
                  <a:pt x="259251" y="1008497"/>
                  <a:pt x="220429" y="1008927"/>
                </a:cubicBezTo>
                <a:cubicBezTo>
                  <a:pt x="180594" y="1015852"/>
                  <a:pt x="156150" y="1007265"/>
                  <a:pt x="114676" y="1007765"/>
                </a:cubicBezTo>
                <a:cubicBezTo>
                  <a:pt x="85718" y="1006195"/>
                  <a:pt x="43316" y="1001491"/>
                  <a:pt x="13470" y="998544"/>
                </a:cubicBezTo>
                <a:lnTo>
                  <a:pt x="0" y="997355"/>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 name="Slide Number Placeholder 5">
            <a:extLst>
              <a:ext uri="{FF2B5EF4-FFF2-40B4-BE49-F238E27FC236}">
                <a16:creationId xmlns:a16="http://schemas.microsoft.com/office/drawing/2014/main" id="{9367AE63-DEB2-51AF-7B76-4CD847BFDF94}"/>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294A09A9-5501-47C1-A89A-A340965A2BE2}" type="slidenum">
              <a:rPr lang="en-US" sz="1000">
                <a:solidFill>
                  <a:schemeClr val="tx1">
                    <a:tint val="75000"/>
                  </a:schemeClr>
                </a:solidFill>
              </a:rPr>
              <a:pPr>
                <a:spcAft>
                  <a:spcPts val="600"/>
                </a:spcAft>
              </a:pPr>
              <a:t>7</a:t>
            </a:fld>
            <a:endParaRPr lang="en-US" sz="1000">
              <a:solidFill>
                <a:schemeClr val="tx1">
                  <a:tint val="75000"/>
                </a:schemeClr>
              </a:solidFill>
            </a:endParaRPr>
          </a:p>
        </p:txBody>
      </p:sp>
      <p:pic>
        <p:nvPicPr>
          <p:cNvPr id="4" name="Picture 3">
            <a:extLst>
              <a:ext uri="{FF2B5EF4-FFF2-40B4-BE49-F238E27FC236}">
                <a16:creationId xmlns:a16="http://schemas.microsoft.com/office/drawing/2014/main" id="{F63A40E3-E480-6807-66FE-B3EC19F637A9}"/>
              </a:ext>
            </a:extLst>
          </p:cNvPr>
          <p:cNvPicPr>
            <a:picLocks noChangeAspect="1"/>
          </p:cNvPicPr>
          <p:nvPr/>
        </p:nvPicPr>
        <p:blipFill>
          <a:blip r:embed="rId2"/>
          <a:stretch>
            <a:fillRect/>
          </a:stretch>
        </p:blipFill>
        <p:spPr>
          <a:xfrm>
            <a:off x="1952090" y="1130157"/>
            <a:ext cx="8866598" cy="5383659"/>
          </a:xfrm>
          <a:prstGeom prst="rect">
            <a:avLst/>
          </a:prstGeom>
        </p:spPr>
      </p:pic>
    </p:spTree>
    <p:extLst>
      <p:ext uri="{BB962C8B-B14F-4D97-AF65-F5344CB8AC3E}">
        <p14:creationId xmlns:p14="http://schemas.microsoft.com/office/powerpoint/2010/main" val="15228159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2666478-1936-DB3D-6404-2F37FAF4CCB4}"/>
              </a:ext>
            </a:extLst>
          </p:cNvPr>
          <p:cNvSpPr>
            <a:spLocks noGrp="1"/>
          </p:cNvSpPr>
          <p:nvPr>
            <p:ph type="title"/>
          </p:nvPr>
        </p:nvSpPr>
        <p:spPr>
          <a:xfrm>
            <a:off x="500412" y="145862"/>
            <a:ext cx="11039114" cy="857767"/>
          </a:xfrm>
        </p:spPr>
        <p:txBody>
          <a:bodyPr vert="horz" lIns="91440" tIns="45720" rIns="91440" bIns="45720" rtlCol="0" anchor="b">
            <a:normAutofit/>
          </a:bodyPr>
          <a:lstStyle/>
          <a:p>
            <a:r>
              <a:rPr lang="en-US" sz="4400" dirty="0">
                <a:latin typeface="Times New Roman"/>
                <a:cs typeface="Times New Roman"/>
              </a:rPr>
              <a:t>List of Modules</a:t>
            </a:r>
          </a:p>
        </p:txBody>
      </p:sp>
      <p:sp>
        <p:nvSpPr>
          <p:cNvPr id="13"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536C3E8E-BE60-089A-D890-6438AAA0949F}"/>
              </a:ext>
            </a:extLst>
          </p:cNvPr>
          <p:cNvSpPr>
            <a:spLocks noGrp="1"/>
          </p:cNvSpPr>
          <p:nvPr>
            <p:ph type="body" idx="1"/>
          </p:nvPr>
        </p:nvSpPr>
        <p:spPr>
          <a:xfrm>
            <a:off x="572493" y="1810993"/>
            <a:ext cx="8196362" cy="4994442"/>
          </a:xfrm>
        </p:spPr>
        <p:txBody>
          <a:bodyPr vert="horz" lIns="91440" tIns="45720" rIns="91440" bIns="45720" rtlCol="0" anchor="t">
            <a:normAutofit/>
          </a:bodyPr>
          <a:lstStyle/>
          <a:p>
            <a:pPr>
              <a:lnSpc>
                <a:spcPct val="90000"/>
              </a:lnSpc>
            </a:pPr>
            <a:r>
              <a:rPr lang="en-US" sz="2200" dirty="0">
                <a:solidFill>
                  <a:schemeClr val="tx1"/>
                </a:solidFill>
                <a:latin typeface="Times New Roman"/>
                <a:cs typeface="Times New Roman"/>
              </a:rPr>
              <a:t>1.   Data Collection and Preprocessing </a:t>
            </a:r>
          </a:p>
          <a:p>
            <a:pPr marL="342900" indent="-342900">
              <a:lnSpc>
                <a:spcPct val="90000"/>
              </a:lnSpc>
              <a:buFont typeface="Arial" panose="020B0604020202020204" pitchFamily="34" charset="0"/>
              <a:buChar char="•"/>
            </a:pPr>
            <a:r>
              <a:rPr lang="en-US" sz="2200" dirty="0">
                <a:solidFill>
                  <a:schemeClr val="tx1"/>
                </a:solidFill>
                <a:latin typeface="Times New Roman"/>
                <a:cs typeface="Times New Roman"/>
              </a:rPr>
              <a:t>Word embedding</a:t>
            </a:r>
          </a:p>
          <a:p>
            <a:pPr marL="342900" indent="-342900">
              <a:lnSpc>
                <a:spcPct val="90000"/>
              </a:lnSpc>
              <a:buFont typeface="Arial" panose="020B0604020202020204" pitchFamily="34" charset="0"/>
              <a:buChar char="•"/>
            </a:pPr>
            <a:r>
              <a:rPr lang="en-US" sz="2200" dirty="0">
                <a:solidFill>
                  <a:schemeClr val="tx1"/>
                </a:solidFill>
                <a:latin typeface="Times New Roman"/>
                <a:cs typeface="Times New Roman"/>
              </a:rPr>
              <a:t>Tokenization</a:t>
            </a:r>
          </a:p>
          <a:p>
            <a:pPr marL="342900" indent="-342900">
              <a:lnSpc>
                <a:spcPct val="90000"/>
              </a:lnSpc>
              <a:buFont typeface="Arial" panose="020B0604020202020204" pitchFamily="34" charset="0"/>
              <a:buChar char="•"/>
            </a:pPr>
            <a:r>
              <a:rPr lang="en-US" sz="2200" dirty="0">
                <a:solidFill>
                  <a:schemeClr val="tx1"/>
                </a:solidFill>
                <a:latin typeface="Times New Roman"/>
                <a:cs typeface="Times New Roman"/>
              </a:rPr>
              <a:t>Stemming </a:t>
            </a:r>
          </a:p>
          <a:p>
            <a:pPr marL="342900" indent="-342900">
              <a:lnSpc>
                <a:spcPct val="90000"/>
              </a:lnSpc>
              <a:buFont typeface="Arial" panose="020B0604020202020204" pitchFamily="34" charset="0"/>
              <a:buChar char="•"/>
            </a:pPr>
            <a:r>
              <a:rPr lang="en-US" sz="2200" dirty="0">
                <a:solidFill>
                  <a:schemeClr val="tx1"/>
                </a:solidFill>
                <a:latin typeface="Times New Roman"/>
                <a:cs typeface="Times New Roman"/>
              </a:rPr>
              <a:t>Lemmatization</a:t>
            </a:r>
          </a:p>
          <a:p>
            <a:pPr marL="342900" indent="-342900">
              <a:lnSpc>
                <a:spcPct val="90000"/>
              </a:lnSpc>
              <a:buFont typeface="Arial" panose="020B0604020202020204" pitchFamily="34" charset="0"/>
              <a:buChar char="•"/>
            </a:pPr>
            <a:r>
              <a:rPr lang="en-US" sz="2200" dirty="0">
                <a:solidFill>
                  <a:schemeClr val="tx1"/>
                </a:solidFill>
                <a:latin typeface="Times New Roman"/>
                <a:cs typeface="Times New Roman"/>
              </a:rPr>
              <a:t>Part of speech tagging</a:t>
            </a:r>
          </a:p>
          <a:p>
            <a:pPr marL="342900" indent="-342900">
              <a:lnSpc>
                <a:spcPct val="90000"/>
              </a:lnSpc>
              <a:buFont typeface="Arial" panose="020B0604020202020204" pitchFamily="34" charset="0"/>
              <a:buChar char="•"/>
            </a:pPr>
            <a:r>
              <a:rPr lang="en-US" sz="2200" dirty="0">
                <a:solidFill>
                  <a:schemeClr val="tx1"/>
                </a:solidFill>
                <a:latin typeface="Times New Roman"/>
              </a:rPr>
              <a:t>Normalizer</a:t>
            </a:r>
          </a:p>
          <a:p>
            <a:pPr marL="342900" indent="-342900">
              <a:lnSpc>
                <a:spcPct val="90000"/>
              </a:lnSpc>
              <a:buFont typeface="Arial" panose="020B0604020202020204" pitchFamily="34" charset="0"/>
              <a:buChar char="•"/>
            </a:pPr>
            <a:r>
              <a:rPr lang="en-US" sz="2200" dirty="0">
                <a:solidFill>
                  <a:schemeClr val="tx1"/>
                </a:solidFill>
                <a:latin typeface="Times New Roman"/>
              </a:rPr>
              <a:t>Stop words Removal</a:t>
            </a:r>
          </a:p>
          <a:p>
            <a:pPr>
              <a:lnSpc>
                <a:spcPct val="90000"/>
              </a:lnSpc>
            </a:pPr>
            <a:r>
              <a:rPr lang="en-US" sz="2200" dirty="0">
                <a:solidFill>
                  <a:schemeClr val="tx1"/>
                </a:solidFill>
                <a:latin typeface="Times New Roman"/>
                <a:ea typeface="+mn-lt"/>
                <a:cs typeface="+mn-lt"/>
              </a:rPr>
              <a:t>2.    LSTM Model Training</a:t>
            </a:r>
            <a:endParaRPr lang="en-US" sz="2200" dirty="0">
              <a:solidFill>
                <a:schemeClr val="tx1"/>
              </a:solidFill>
              <a:latin typeface="Times New Roman"/>
              <a:cs typeface="Times New Roman"/>
            </a:endParaRPr>
          </a:p>
          <a:p>
            <a:pPr>
              <a:lnSpc>
                <a:spcPct val="90000"/>
              </a:lnSpc>
            </a:pPr>
            <a:r>
              <a:rPr lang="en-US" sz="2200" dirty="0">
                <a:solidFill>
                  <a:schemeClr val="tx1"/>
                </a:solidFill>
                <a:latin typeface="Times New Roman"/>
                <a:ea typeface="+mn-lt"/>
                <a:cs typeface="+mn-lt"/>
              </a:rPr>
              <a:t>3.    Hyperparameter Tuning</a:t>
            </a:r>
            <a:endParaRPr lang="en-US" sz="2200" dirty="0">
              <a:solidFill>
                <a:schemeClr val="tx1"/>
              </a:solidFill>
              <a:latin typeface="Times New Roman"/>
              <a:cs typeface="Times New Roman"/>
            </a:endParaRPr>
          </a:p>
          <a:p>
            <a:pPr>
              <a:lnSpc>
                <a:spcPct val="90000"/>
              </a:lnSpc>
            </a:pPr>
            <a:r>
              <a:rPr lang="en-US" sz="2200" dirty="0">
                <a:solidFill>
                  <a:schemeClr val="tx1"/>
                </a:solidFill>
                <a:latin typeface="Times New Roman"/>
                <a:ea typeface="+mn-lt"/>
                <a:cs typeface="+mn-lt"/>
              </a:rPr>
              <a:t>4.    Performance Evaluation </a:t>
            </a:r>
            <a:endParaRPr lang="en-US" sz="2200" dirty="0">
              <a:solidFill>
                <a:schemeClr val="tx1"/>
              </a:solidFill>
              <a:latin typeface="Times New Roman"/>
              <a:cs typeface="Times New Roman"/>
            </a:endParaRPr>
          </a:p>
          <a:p>
            <a:pPr>
              <a:lnSpc>
                <a:spcPct val="90000"/>
              </a:lnSpc>
            </a:pPr>
            <a:endParaRPr lang="en-US" sz="2200" dirty="0">
              <a:solidFill>
                <a:schemeClr val="tx1"/>
              </a:solidFill>
              <a:latin typeface="Times New Roman"/>
              <a:cs typeface="Times New Roman"/>
            </a:endParaRPr>
          </a:p>
        </p:txBody>
      </p:sp>
      <p:pic>
        <p:nvPicPr>
          <p:cNvPr id="6" name="Picture 5" descr="Pink human brain graphic illustration | Free vector - 429458">
            <a:extLst>
              <a:ext uri="{FF2B5EF4-FFF2-40B4-BE49-F238E27FC236}">
                <a16:creationId xmlns:a16="http://schemas.microsoft.com/office/drawing/2014/main" id="{A1E60D03-CF6B-C590-3128-FB275D08EF3D}"/>
              </a:ext>
            </a:extLst>
          </p:cNvPr>
          <p:cNvPicPr>
            <a:picLocks noChangeAspect="1"/>
          </p:cNvPicPr>
          <p:nvPr/>
        </p:nvPicPr>
        <p:blipFill rotWithShape="1">
          <a:blip r:embed="rId2"/>
          <a:srcRect l="3795" r="-3" b="-3"/>
          <a:stretch/>
        </p:blipFill>
        <p:spPr>
          <a:xfrm>
            <a:off x="8355279" y="2073382"/>
            <a:ext cx="3261443" cy="3056485"/>
          </a:xfrm>
          <a:prstGeom prst="rect">
            <a:avLst/>
          </a:prstGeom>
        </p:spPr>
      </p:pic>
      <p:sp>
        <p:nvSpPr>
          <p:cNvPr id="5" name="Slide Number Placeholder 4">
            <a:extLst>
              <a:ext uri="{FF2B5EF4-FFF2-40B4-BE49-F238E27FC236}">
                <a16:creationId xmlns:a16="http://schemas.microsoft.com/office/drawing/2014/main" id="{9D13515E-4510-CABC-729C-A265F751E2B6}"/>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294A09A9-5501-47C1-A89A-A340965A2BE2}" type="slidenum">
              <a:rPr lang="en-US" smtClean="0">
                <a:solidFill>
                  <a:prstClr val="black">
                    <a:tint val="75000"/>
                  </a:prstClr>
                </a:solidFill>
                <a:latin typeface="Calibri" panose="020F0502020204030204"/>
              </a:rPr>
              <a:pPr>
                <a:spcAft>
                  <a:spcPts val="600"/>
                </a:spcAft>
                <a:defRPr/>
              </a:pPr>
              <a:t>8</a:t>
            </a:fld>
            <a:endParaRPr lang="en-US">
              <a:solidFill>
                <a:prstClr val="black">
                  <a:tint val="75000"/>
                </a:prstClr>
              </a:solidFill>
              <a:latin typeface="Calibri" panose="020F0502020204030204"/>
            </a:endParaRPr>
          </a:p>
        </p:txBody>
      </p:sp>
    </p:spTree>
    <p:extLst>
      <p:ext uri="{BB962C8B-B14F-4D97-AF65-F5344CB8AC3E}">
        <p14:creationId xmlns:p14="http://schemas.microsoft.com/office/powerpoint/2010/main" val="34398249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86F90D1-C7DA-BCF3-2DCF-CF8314EF812B}"/>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DC963AC-D0D9-16CB-5E3B-C8A3E9CDDC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030BC86-2F9B-4505-074F-CBB6DB088BA7}"/>
              </a:ext>
            </a:extLst>
          </p:cNvPr>
          <p:cNvSpPr>
            <a:spLocks noGrp="1"/>
          </p:cNvSpPr>
          <p:nvPr>
            <p:ph type="title"/>
          </p:nvPr>
        </p:nvSpPr>
        <p:spPr>
          <a:xfrm>
            <a:off x="500412" y="145862"/>
            <a:ext cx="11039114" cy="857767"/>
          </a:xfrm>
        </p:spPr>
        <p:txBody>
          <a:bodyPr vert="horz" lIns="91440" tIns="45720" rIns="91440" bIns="45720" rtlCol="0" anchor="b">
            <a:normAutofit/>
          </a:bodyPr>
          <a:lstStyle/>
          <a:p>
            <a:r>
              <a:rPr lang="en-US" sz="4400" dirty="0">
                <a:latin typeface="Times New Roman"/>
                <a:cs typeface="Times New Roman"/>
              </a:rPr>
              <a:t> Modules</a:t>
            </a:r>
          </a:p>
        </p:txBody>
      </p:sp>
      <p:sp>
        <p:nvSpPr>
          <p:cNvPr id="13" name="sketchy line">
            <a:extLst>
              <a:ext uri="{FF2B5EF4-FFF2-40B4-BE49-F238E27FC236}">
                <a16:creationId xmlns:a16="http://schemas.microsoft.com/office/drawing/2014/main" id="{DD6C5DFE-BD97-FAEC-BA34-166C352D96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BEF68E43-1AD8-1C56-1BAF-201994D69F9C}"/>
              </a:ext>
            </a:extLst>
          </p:cNvPr>
          <p:cNvSpPr>
            <a:spLocks noGrp="1"/>
          </p:cNvSpPr>
          <p:nvPr>
            <p:ph type="body" idx="1"/>
          </p:nvPr>
        </p:nvSpPr>
        <p:spPr>
          <a:xfrm>
            <a:off x="572493" y="1726852"/>
            <a:ext cx="8196362" cy="4831581"/>
          </a:xfrm>
        </p:spPr>
        <p:txBody>
          <a:bodyPr vert="horz" lIns="91440" tIns="45720" rIns="91440" bIns="45720" rtlCol="0" anchor="t">
            <a:noAutofit/>
          </a:bodyPr>
          <a:lstStyle/>
          <a:p>
            <a:pPr>
              <a:lnSpc>
                <a:spcPct val="100000"/>
              </a:lnSpc>
            </a:pPr>
            <a:r>
              <a:rPr lang="en-US" sz="1800" b="1" dirty="0">
                <a:solidFill>
                  <a:schemeClr val="tx1"/>
                </a:solidFill>
                <a:latin typeface="Times New Roman"/>
                <a:ea typeface="+mn-lt"/>
                <a:cs typeface="+mn-lt"/>
              </a:rPr>
              <a:t>1. Data Collection and Preprocessing:</a:t>
            </a:r>
            <a:endParaRPr lang="en-US" sz="1800" b="1" dirty="0">
              <a:solidFill>
                <a:schemeClr val="tx1"/>
              </a:solidFill>
              <a:latin typeface="Times New Roman"/>
              <a:cs typeface="Times New Roman"/>
            </a:endParaRPr>
          </a:p>
          <a:p>
            <a:pPr marL="171450" indent="-171450">
              <a:lnSpc>
                <a:spcPct val="100000"/>
              </a:lnSpc>
              <a:buFont typeface="Wingdings" panose="020B0604020202020204" pitchFamily="34" charset="0"/>
              <a:buChar char="Ø"/>
            </a:pPr>
            <a:r>
              <a:rPr lang="en-US" sz="1800" dirty="0">
                <a:solidFill>
                  <a:schemeClr val="tx1"/>
                </a:solidFill>
                <a:latin typeface="Times New Roman"/>
                <a:ea typeface="+mn-lt"/>
                <a:cs typeface="+mn-lt"/>
              </a:rPr>
              <a:t>Data Collection:</a:t>
            </a:r>
            <a:r>
              <a:rPr lang="en-US" sz="1800" dirty="0">
                <a:solidFill>
                  <a:srgbClr val="000000"/>
                </a:solidFill>
                <a:latin typeface="Times New Roman"/>
                <a:ea typeface="+mn-lt"/>
                <a:cs typeface="+mn-lt"/>
              </a:rPr>
              <a:t> Gather a diverse dataset containing text samples related to mental health. This can include forums, social media posts, clinical notes, etc.</a:t>
            </a:r>
            <a:endParaRPr lang="en-US" sz="1800" dirty="0">
              <a:solidFill>
                <a:srgbClr val="000000"/>
              </a:solidFill>
              <a:latin typeface="Times New Roman"/>
              <a:cs typeface="Times New Roman"/>
            </a:endParaRPr>
          </a:p>
          <a:p>
            <a:pPr marL="171450" indent="-171450">
              <a:lnSpc>
                <a:spcPct val="100000"/>
              </a:lnSpc>
              <a:buFont typeface="Wingdings" panose="020B0604020202020204" pitchFamily="34" charset="0"/>
              <a:buChar char="Ø"/>
            </a:pPr>
            <a:r>
              <a:rPr lang="en-US" sz="1800" dirty="0">
                <a:solidFill>
                  <a:schemeClr val="tx1"/>
                </a:solidFill>
                <a:latin typeface="Times New Roman"/>
                <a:ea typeface="+mn-lt"/>
                <a:cs typeface="+mn-lt"/>
              </a:rPr>
              <a:t>Text Cleaning:</a:t>
            </a:r>
            <a:r>
              <a:rPr lang="en-US" sz="1800" dirty="0">
                <a:solidFill>
                  <a:srgbClr val="000000"/>
                </a:solidFill>
                <a:latin typeface="Times New Roman"/>
                <a:ea typeface="+mn-lt"/>
                <a:cs typeface="+mn-lt"/>
              </a:rPr>
              <a:t> Preprocess the text data by removing irrelevant information, special characters, and performing tasks like stemming or lemmatization.</a:t>
            </a:r>
            <a:endParaRPr lang="en-US" sz="1800" dirty="0">
              <a:solidFill>
                <a:srgbClr val="000000"/>
              </a:solidFill>
              <a:latin typeface="Times New Roman"/>
              <a:cs typeface="Times New Roman"/>
            </a:endParaRPr>
          </a:p>
          <a:p>
            <a:pPr marL="171450" indent="-171450">
              <a:lnSpc>
                <a:spcPct val="100000"/>
              </a:lnSpc>
              <a:buFont typeface="Wingdings" panose="020B0604020202020204" pitchFamily="34" charset="0"/>
              <a:buChar char="Ø"/>
            </a:pPr>
            <a:r>
              <a:rPr lang="en-US" sz="1800" dirty="0">
                <a:solidFill>
                  <a:schemeClr val="tx1"/>
                </a:solidFill>
                <a:latin typeface="Times New Roman"/>
                <a:ea typeface="+mn-lt"/>
                <a:cs typeface="+mn-lt"/>
              </a:rPr>
              <a:t>Tokenization:</a:t>
            </a:r>
            <a:r>
              <a:rPr lang="en-US" sz="1800" dirty="0">
                <a:solidFill>
                  <a:srgbClr val="000000"/>
                </a:solidFill>
                <a:latin typeface="Times New Roman"/>
                <a:ea typeface="+mn-lt"/>
                <a:cs typeface="+mn-lt"/>
              </a:rPr>
              <a:t> Break down the text into individual words or tokens.</a:t>
            </a:r>
          </a:p>
          <a:p>
            <a:pPr>
              <a:lnSpc>
                <a:spcPct val="100000"/>
              </a:lnSpc>
            </a:pPr>
            <a:endParaRPr lang="en-US" sz="1800" dirty="0">
              <a:solidFill>
                <a:srgbClr val="000000"/>
              </a:solidFill>
              <a:latin typeface="Times New Roman"/>
              <a:cs typeface="Times New Roman"/>
            </a:endParaRPr>
          </a:p>
          <a:p>
            <a:pPr marL="285750" indent="-285750">
              <a:lnSpc>
                <a:spcPct val="100000"/>
              </a:lnSpc>
              <a:buFont typeface="Arial" panose="020B0604020202020204" pitchFamily="34" charset="0"/>
              <a:buChar char="•"/>
            </a:pPr>
            <a:r>
              <a:rPr lang="en-US" sz="1800" b="1" dirty="0">
                <a:solidFill>
                  <a:schemeClr val="tx1"/>
                </a:solidFill>
                <a:latin typeface="Times New Roman"/>
                <a:cs typeface="Times New Roman"/>
              </a:rPr>
              <a:t> Word Embeddings:</a:t>
            </a:r>
          </a:p>
          <a:p>
            <a:pPr marL="171450" indent="-171450">
              <a:lnSpc>
                <a:spcPct val="100000"/>
              </a:lnSpc>
              <a:buFont typeface="Wingdings" panose="020B0604020202020204" pitchFamily="34" charset="0"/>
              <a:buChar char="Ø"/>
            </a:pPr>
            <a:r>
              <a:rPr lang="en-US" sz="1800" dirty="0">
                <a:solidFill>
                  <a:schemeClr val="tx1"/>
                </a:solidFill>
                <a:latin typeface="Times New Roman"/>
                <a:cs typeface="Times New Roman"/>
              </a:rPr>
              <a:t>Word Embedding Layer: Convert words into numerical vectors to represent semantic relationships. Techniques like Word2Vec, </a:t>
            </a:r>
            <a:r>
              <a:rPr lang="en-US" sz="1800" dirty="0" err="1">
                <a:solidFill>
                  <a:schemeClr val="tx1"/>
                </a:solidFill>
                <a:latin typeface="Times New Roman"/>
                <a:cs typeface="Times New Roman"/>
              </a:rPr>
              <a:t>GloVe</a:t>
            </a:r>
            <a:r>
              <a:rPr lang="en-US" sz="1800" dirty="0">
                <a:solidFill>
                  <a:schemeClr val="tx1"/>
                </a:solidFill>
                <a:latin typeface="Times New Roman"/>
                <a:cs typeface="Times New Roman"/>
              </a:rPr>
              <a:t>, or pre-trained embeddings (e.g., Word2Vec, </a:t>
            </a:r>
            <a:r>
              <a:rPr lang="en-US" sz="1800" dirty="0" err="1">
                <a:solidFill>
                  <a:schemeClr val="tx1"/>
                </a:solidFill>
                <a:latin typeface="Times New Roman"/>
                <a:cs typeface="Times New Roman"/>
              </a:rPr>
              <a:t>GloVe</a:t>
            </a:r>
            <a:r>
              <a:rPr lang="en-US" sz="1800" dirty="0">
                <a:solidFill>
                  <a:schemeClr val="tx1"/>
                </a:solidFill>
                <a:latin typeface="Times New Roman"/>
                <a:cs typeface="Times New Roman"/>
              </a:rPr>
              <a:t>, or embeddings from transformer models like BERT) can be used.</a:t>
            </a:r>
          </a:p>
          <a:p>
            <a:pPr>
              <a:lnSpc>
                <a:spcPct val="100000"/>
              </a:lnSpc>
            </a:pPr>
            <a:endParaRPr lang="en-US" sz="1800" dirty="0">
              <a:solidFill>
                <a:schemeClr val="tx1"/>
              </a:solidFill>
              <a:latin typeface="Times New Roman"/>
              <a:cs typeface="Times New Roman"/>
            </a:endParaRPr>
          </a:p>
          <a:p>
            <a:pPr>
              <a:lnSpc>
                <a:spcPct val="100000"/>
              </a:lnSpc>
            </a:pPr>
            <a:r>
              <a:rPr lang="en-US" sz="1800" dirty="0">
                <a:solidFill>
                  <a:schemeClr val="tx1"/>
                </a:solidFill>
                <a:latin typeface="Times New Roman"/>
                <a:cs typeface="Times New Roman"/>
              </a:rPr>
              <a:t> </a:t>
            </a:r>
          </a:p>
        </p:txBody>
      </p:sp>
      <p:pic>
        <p:nvPicPr>
          <p:cNvPr id="6" name="Picture 5" descr="Pink human brain graphic illustration | Free vector - 429458">
            <a:extLst>
              <a:ext uri="{FF2B5EF4-FFF2-40B4-BE49-F238E27FC236}">
                <a16:creationId xmlns:a16="http://schemas.microsoft.com/office/drawing/2014/main" id="{89B63595-489D-9950-A1A3-672804932D0F}"/>
              </a:ext>
            </a:extLst>
          </p:cNvPr>
          <p:cNvPicPr>
            <a:picLocks noChangeAspect="1"/>
          </p:cNvPicPr>
          <p:nvPr/>
        </p:nvPicPr>
        <p:blipFill rotWithShape="1">
          <a:blip r:embed="rId2"/>
          <a:srcRect l="3795" r="-3" b="-3"/>
          <a:stretch/>
        </p:blipFill>
        <p:spPr>
          <a:xfrm>
            <a:off x="9034900" y="2711814"/>
            <a:ext cx="2581822" cy="2418053"/>
          </a:xfrm>
          <a:prstGeom prst="rect">
            <a:avLst/>
          </a:prstGeom>
        </p:spPr>
      </p:pic>
      <p:sp>
        <p:nvSpPr>
          <p:cNvPr id="5" name="Slide Number Placeholder 4">
            <a:extLst>
              <a:ext uri="{FF2B5EF4-FFF2-40B4-BE49-F238E27FC236}">
                <a16:creationId xmlns:a16="http://schemas.microsoft.com/office/drawing/2014/main" id="{82D52C8E-4081-0530-91AA-B6080A68D02B}"/>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294A09A9-5501-47C1-A89A-A340965A2BE2}" type="slidenum">
              <a:rPr lang="en-US" smtClean="0">
                <a:solidFill>
                  <a:prstClr val="black">
                    <a:tint val="75000"/>
                  </a:prstClr>
                </a:solidFill>
                <a:latin typeface="Calibri" panose="020F0502020204030204"/>
              </a:rPr>
              <a:pPr>
                <a:spcAft>
                  <a:spcPts val="600"/>
                </a:spcAft>
                <a:defRPr/>
              </a:pPr>
              <a:t>9</a:t>
            </a:fld>
            <a:endParaRPr lang="en-US">
              <a:solidFill>
                <a:prstClr val="black">
                  <a:tint val="75000"/>
                </a:prstClr>
              </a:solidFill>
              <a:latin typeface="Calibri" panose="020F0502020204030204"/>
            </a:endParaRPr>
          </a:p>
        </p:txBody>
      </p:sp>
    </p:spTree>
    <p:extLst>
      <p:ext uri="{BB962C8B-B14F-4D97-AF65-F5344CB8AC3E}">
        <p14:creationId xmlns:p14="http://schemas.microsoft.com/office/powerpoint/2010/main" val="2420666125"/>
      </p:ext>
    </p:extLst>
  </p:cSld>
  <p:clrMapOvr>
    <a:masterClrMapping/>
  </p:clrMapOvr>
</p:sld>
</file>

<file path=ppt/theme/theme1.xml><?xml version="1.0" encoding="utf-8"?>
<a:theme xmlns:a="http://schemas.openxmlformats.org/drawingml/2006/main" name="Office Theme">
  <a:themeElements>
    <a:clrScheme name="Universal Color Block">
      <a:dk1>
        <a:srgbClr val="000000"/>
      </a:dk1>
      <a:lt1>
        <a:srgbClr val="FFFFFF"/>
      </a:lt1>
      <a:dk2>
        <a:srgbClr val="44546A"/>
      </a:dk2>
      <a:lt2>
        <a:srgbClr val="E7E6E6"/>
      </a:lt2>
      <a:accent1>
        <a:srgbClr val="0068FF"/>
      </a:accent1>
      <a:accent2>
        <a:srgbClr val="DAE5EF"/>
      </a:accent2>
      <a:accent3>
        <a:srgbClr val="637183"/>
      </a:accent3>
      <a:accent4>
        <a:srgbClr val="434E5E"/>
      </a:accent4>
      <a:accent5>
        <a:srgbClr val="5B9BD5"/>
      </a:accent5>
      <a:accent6>
        <a:srgbClr val="70AD47"/>
      </a:accent6>
      <a:hlink>
        <a:srgbClr val="0563C1"/>
      </a:hlink>
      <a:folHlink>
        <a:srgbClr val="954F72"/>
      </a:folHlink>
    </a:clrScheme>
    <a:fontScheme name="Custom 75">
      <a:majorFont>
        <a:latin typeface="Tenorite"/>
        <a:ea typeface=""/>
        <a:cs typeface=""/>
      </a:majorFont>
      <a:minorFont>
        <a:latin typeface="Tenorit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Background xmlns="71af3243-3dd4-4a8d-8c0d-dd76da1f02a5">false</Background>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342FAFE-88B4-49B4-9588-86CB0E564E50}">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81C465B7-820B-4DEA-AB4B-5167C1BE907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2076B5C-85B0-4D30-852D-5E5312EEA93B}">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TM45331398</Template>
  <TotalTime>571</TotalTime>
  <Words>1986</Words>
  <Application>Microsoft Office PowerPoint</Application>
  <PresentationFormat>Widescreen</PresentationFormat>
  <Paragraphs>203</Paragraphs>
  <Slides>31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31</vt:i4>
      </vt:variant>
    </vt:vector>
  </HeadingPairs>
  <TitlesOfParts>
    <vt:vector size="37" baseType="lpstr">
      <vt:lpstr>Arial</vt:lpstr>
      <vt:lpstr>Calibri</vt:lpstr>
      <vt:lpstr>Tenorite</vt:lpstr>
      <vt:lpstr>Times New Roman</vt:lpstr>
      <vt:lpstr>Wingdings</vt:lpstr>
      <vt:lpstr>Office Theme</vt:lpstr>
      <vt:lpstr>AN LSTM BASED MENTAL HEALTH CLASSIFICATION MODEL </vt:lpstr>
      <vt:lpstr>Outline</vt:lpstr>
      <vt:lpstr>Introduction</vt:lpstr>
      <vt:lpstr>Problem Statement</vt:lpstr>
      <vt:lpstr>Research Objective </vt:lpstr>
      <vt:lpstr>Proposed System</vt:lpstr>
      <vt:lpstr>Proposed System Diagram </vt:lpstr>
      <vt:lpstr>List of Modules</vt:lpstr>
      <vt:lpstr> Modules</vt:lpstr>
      <vt:lpstr> Modules</vt:lpstr>
      <vt:lpstr> Modules</vt:lpstr>
      <vt:lpstr>Modules</vt:lpstr>
      <vt:lpstr>Modules</vt:lpstr>
      <vt:lpstr>Modules</vt:lpstr>
      <vt:lpstr>Modules</vt:lpstr>
      <vt:lpstr>Modules</vt:lpstr>
      <vt:lpstr>Modules</vt:lpstr>
      <vt:lpstr>Modules</vt:lpstr>
      <vt:lpstr>Result</vt:lpstr>
      <vt:lpstr>Result</vt:lpstr>
      <vt:lpstr>Result</vt:lpstr>
      <vt:lpstr>Result</vt:lpstr>
      <vt:lpstr>Result</vt:lpstr>
      <vt:lpstr>Result</vt:lpstr>
      <vt:lpstr>Result</vt:lpstr>
      <vt:lpstr>What is to be done next </vt:lpstr>
      <vt:lpstr>Guide Approval mail snapshot</vt:lpstr>
      <vt:lpstr>Research Paper Status </vt:lpstr>
      <vt:lpstr>References</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
  <cp:lastModifiedBy>patel Vedant</cp:lastModifiedBy>
  <cp:revision>502</cp:revision>
  <dcterms:created xsi:type="dcterms:W3CDTF">2024-01-09T11:22:40Z</dcterms:created>
  <dcterms:modified xsi:type="dcterms:W3CDTF">2024-02-13T16:54:12Z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